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87" r:id="rId3"/>
    <p:sldId id="288" r:id="rId4"/>
    <p:sldId id="28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1" autoAdjust="0"/>
    <p:restoredTop sz="94660"/>
  </p:normalViewPr>
  <p:slideViewPr>
    <p:cSldViewPr>
      <p:cViewPr>
        <p:scale>
          <a:sx n="65" d="100"/>
          <a:sy n="65" d="100"/>
        </p:scale>
        <p:origin x="-1320" y="-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9D7A6-4335-44A6-BFF8-97AE67B311CA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DD6D7-83DB-4715-93E9-3A1C73972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7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DD6D7-83DB-4715-93E9-3A1C739726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E4D127-D8AF-4211-A0AE-23B8E770D4B7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93963C-DFFB-439C-97C8-1E56A46ED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Relationship Id="rId12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first&amp;um=1&amp;hl=en&amp;biw=667&amp;bih=614&amp;tbm=isch&amp;tbnid=GLH2CKcYFSNdgM:&amp;imgrefurl=http://www.clipartpal.com/clipart_pd/education/awards1.html&amp;docid=vdXztc_rCbqJMM&amp;imgurl=http://www.clipartpal.com/_thumbs/pd/education/award_ribbon_gold_1st_T.png&amp;w=317&amp;h=448&amp;ei=jG-ZUMG2B8jA0QGUyYDoBQ&amp;zoom=1&amp;iact=hc&amp;vpx=114&amp;vpy=143&amp;dur=203&amp;hovh=267&amp;hovw=189&amp;tx=103&amp;ty=118&amp;sig=116592410599275787758&amp;page=1&amp;tbnh=199&amp;tbnw=141&amp;start=0&amp;ndsp=6&amp;ved=1t:429,r:0,s:0,i:68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hay&amp;um=1&amp;hl=en&amp;biw=667&amp;bih=614&amp;tbm=isch&amp;tbnid=65zC-I5zeXbfYM:&amp;imgrefurl=http://www.clker.com/clipart-68628.html&amp;docid=eXJN-9J7ZQiC-M&amp;imgurl=http://www.clker.com/cliparts/1/6/a/b/1282071646585294068hay%20stack.svg.hi.png&amp;w=480&amp;h=598&amp;ei=B3CZUJftJrKF0QH674CgBg&amp;zoom=1&amp;iact=hc&amp;vpx=339&amp;vpy=193&amp;dur=260&amp;hovh=251&amp;hovw=201&amp;tx=128&amp;ty=115&amp;sig=116592410599275787758&amp;page=1&amp;tbnh=210&amp;tbnw=168&amp;start=0&amp;ndsp=6&amp;ved=1t:429,r:1,s:0,i:85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7" Type="http://schemas.openxmlformats.org/officeDocument/2006/relationships/hyperlink" Target="http://www.google.com/imgres?q=clipart+strong&amp;um=1&amp;hl=en&amp;sa=N&amp;biw=667&amp;bih=614&amp;tbm=isch&amp;tbnid=TAyr1TOXCLrd9M:&amp;imgrefurl=http://www.clipartguide.com/_pages/0511-0712-1918-3055.html&amp;docid=RpdaCtXxza0FwM&amp;imgurl=http://www.clipartguide.com/_named_clipart_images/0511-0712-1918-3055_Strong-Armed_Lion_clipart_image.jpg&amp;w=300&amp;h=238&amp;ei=FW-ZUMy9Gqma0QHvpYDQCQ&amp;zoom=1&amp;iact=hc&amp;dur=827&amp;sig=116592410599275787758&amp;page=1&amp;tbnh=190&amp;tbnw=240&amp;start=0&amp;ndsp=8&amp;ved=1t:429,r:1,s:0,i:74&amp;tx=114&amp;ty=96&amp;vpx=313&amp;vpy=178&amp;hovh=190&amp;hovw=24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eg"/><Relationship Id="rId5" Type="http://schemas.openxmlformats.org/officeDocument/2006/relationships/hyperlink" Target="http://www.google.com/imgres?q=clipart+hay&amp;um=1&amp;hl=en&amp;biw=667&amp;bih=614&amp;tbm=isch&amp;tbnid=65zC-I5zeXbfYM:&amp;imgrefurl=http://www.clker.com/clipart-68628.html&amp;docid=eXJN-9J7ZQiC-M&amp;imgurl=http://www.clker.com/cliparts/1/6/a/b/1282071646585294068hay%20stack.svg.hi.png&amp;w=480&amp;h=598&amp;ei=B3CZUJftJrKF0QH674CgBg&amp;zoom=1&amp;iact=hc&amp;vpx=339&amp;vpy=193&amp;dur=260&amp;hovh=251&amp;hovw=201&amp;tx=128&amp;ty=115&amp;sig=116592410599275787758&amp;page=1&amp;tbnh=210&amp;tbnw=168&amp;start=0&amp;ndsp=6&amp;ved=1t:429,r:1,s:0,i:85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1.jpeg"/><Relationship Id="rId9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looking+eyes&amp;um=1&amp;hl=en&amp;biw=667&amp;bih=614&amp;tbm=isch&amp;tbnid=VwX-CtiYVlEmxM:&amp;imgrefurl=http://www.clker.com/clipart-26536.html&amp;docid=Mt5ZH-_9ns0b8M&amp;imgurl=http://www.clker.com/cliparts/1/1/0/b/12387036131985929791adam_lowe_Anime_Eyes_1.svg.hi.png&amp;w=600&amp;h=296&amp;ei=XG-ZUKPaJJHK0AGWtoHoDQ&amp;zoom=1&amp;iact=hc&amp;vpx=2&amp;vpy=191&amp;dur=587&amp;hovh=158&amp;hovw=320&amp;tx=167&amp;ty=80&amp;sig=116592410599275787758&amp;page=1&amp;tbnh=158&amp;tbnw=320&amp;start=0&amp;ndsp=6&amp;ved=1t:429,r:0,s:0,i:68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Relationship Id="rId12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sticks&amp;um=1&amp;hl=en&amp;biw=667&amp;bih=614&amp;tbm=isch&amp;tbnid=JRVaaramFsXeHM:&amp;imgrefurl=http://etc.usf.edu/clipart/48800/48858/48858_b012_stick.htm&amp;docid=cHouklCkLaUi6M&amp;imgurl=http://etc.usf.edu/clipart/48800/48858/48858_b012_stick_lg.gif&amp;w=700&amp;h=491&amp;ei=5m-ZUP6-NZOG0QGOooGQCg&amp;zoom=1&amp;iact=hc&amp;vpx=356&amp;vpy=179&amp;dur=122&amp;hovh=188&amp;hovw=268&amp;tx=150&amp;ty=119&amp;sig=116592410599275787758&amp;page=1&amp;tbnh=188&amp;tbnw=268&amp;start=0&amp;ndsp=6&amp;ved=1t:429,r:1,s:0,i:71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second&amp;um=1&amp;hl=en&amp;biw=667&amp;bih=614&amp;tbm=isch&amp;tbnid=ENii-1SjElH10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SECOND_PLACE.jpg&amp;w=283&amp;h=715&amp;ei=fW-ZUMiYIu7q0QHJoYGYCw&amp;zoom=1&amp;iact=hc&amp;vpx=103&amp;vpy=93&amp;dur=510&amp;hovh=357&amp;hovw=141&amp;tx=87&amp;ty=142&amp;sig=116592410599275787758&amp;page=1&amp;tbnh=228&amp;tbnw=90&amp;start=0&amp;ndsp=7&amp;ved=1t:429,r:0,s:0,i:68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7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eg"/><Relationship Id="rId5" Type="http://schemas.openxmlformats.org/officeDocument/2006/relationships/hyperlink" Target="http://www.google.com/imgres?q=clipart+strong&amp;um=1&amp;hl=en&amp;sa=N&amp;biw=667&amp;bih=614&amp;tbm=isch&amp;tbnid=TAyr1TOXCLrd9M:&amp;imgrefurl=http://www.clipartguide.com/_pages/0511-0712-1918-3055.html&amp;docid=RpdaCtXxza0FwM&amp;imgurl=http://www.clipartguide.com/_named_clipart_images/0511-0712-1918-3055_Strong-Armed_Lion_clipart_image.jpg&amp;w=300&amp;h=238&amp;ei=FW-ZUMy9Gqma0QHvpYDQCQ&amp;zoom=1&amp;iact=hc&amp;dur=827&amp;sig=116592410599275787758&amp;page=1&amp;tbnh=190&amp;tbnw=240&amp;start=0&amp;ndsp=8&amp;ved=1t:429,r:1,s:0,i:74&amp;tx=114&amp;ty=96&amp;vpx=313&amp;vpy=178&amp;hovh=190&amp;hovw=240" TargetMode="External"/><Relationship Id="rId10" Type="http://schemas.openxmlformats.org/officeDocument/2006/relationships/image" Target="../media/image23.jpeg"/><Relationship Id="rId4" Type="http://schemas.openxmlformats.org/officeDocument/2006/relationships/image" Target="../media/image11.jpeg"/><Relationship Id="rId9" Type="http://schemas.openxmlformats.org/officeDocument/2006/relationships/hyperlink" Target="http://www.google.com/imgres?q=clipart+sticks&amp;um=1&amp;hl=en&amp;biw=667&amp;bih=614&amp;tbm=isch&amp;tbnid=JRVaaramFsXeHM:&amp;imgrefurl=http://etc.usf.edu/clipart/48800/48858/48858_b012_stick.htm&amp;docid=cHouklCkLaUi6M&amp;imgurl=http://etc.usf.edu/clipart/48800/48858/48858_b012_stick_lg.gif&amp;w=700&amp;h=491&amp;ei=5m-ZUP6-NZOG0QGOooGQCg&amp;zoom=1&amp;iact=hc&amp;vpx=356&amp;vpy=179&amp;dur=122&amp;hovh=188&amp;hovw=268&amp;tx=150&amp;ty=119&amp;sig=116592410599275787758&amp;page=1&amp;tbnh=188&amp;tbnw=268&amp;start=0&amp;ndsp=6&amp;ved=1t:429,r:1,s:0,i:71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looking+eyes&amp;um=1&amp;hl=en&amp;biw=667&amp;bih=614&amp;tbm=isch&amp;tbnid=VwX-CtiYVlEmxM:&amp;imgrefurl=http://www.clker.com/clipart-26536.html&amp;docid=Mt5ZH-_9ns0b8M&amp;imgurl=http://www.clker.com/cliparts/1/1/0/b/12387036131985929791adam_lowe_Anime_Eyes_1.svg.hi.png&amp;w=600&amp;h=296&amp;ei=XG-ZUKPaJJHK0AGWtoHoDQ&amp;zoom=1&amp;iact=hc&amp;vpx=2&amp;vpy=191&amp;dur=587&amp;hovh=158&amp;hovw=320&amp;tx=167&amp;ty=80&amp;sig=116592410599275787758&amp;page=1&amp;tbnh=158&amp;tbnw=320&amp;start=0&amp;ndsp=6&amp;ved=1t:429,r:0,s:0,i:68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Relationship Id="rId12" Type="http://schemas.openxmlformats.org/officeDocument/2006/relationships/image" Target="../media/image2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2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third&amp;um=1&amp;hl=en&amp;biw=667&amp;bih=614&amp;tbm=isch&amp;tbnid=RHW_1Y41fzYLo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THIRD_PLACE.jpg&amp;w=285&amp;h=713&amp;ei=m2-ZUIboKfC70AHnoYCYBg&amp;zoom=1&amp;iact=hc&amp;vpx=325&amp;vpy=106&amp;dur=340&amp;hovh=355&amp;hovw=142&amp;tx=73&amp;ty=146&amp;sig=116592410599275787758&amp;page=1&amp;tbnh=212&amp;tbnw=85&amp;start=0&amp;ndsp=6&amp;ved=1t:429,r:1,s:0,i:71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7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eg"/><Relationship Id="rId5" Type="http://schemas.openxmlformats.org/officeDocument/2006/relationships/hyperlink" Target="http://www.google.com/imgres?q=clipart+strong&amp;um=1&amp;hl=en&amp;sa=N&amp;biw=667&amp;bih=614&amp;tbm=isch&amp;tbnid=TAyr1TOXCLrd9M:&amp;imgrefurl=http://www.clipartguide.com/_pages/0511-0712-1918-3055.html&amp;docid=RpdaCtXxza0FwM&amp;imgurl=http://www.clipartguide.com/_named_clipart_images/0511-0712-1918-3055_Strong-Armed_Lion_clipart_image.jpg&amp;w=300&amp;h=238&amp;ei=FW-ZUMy9Gqma0QHvpYDQCQ&amp;zoom=1&amp;iact=hc&amp;dur=827&amp;sig=116592410599275787758&amp;page=1&amp;tbnh=190&amp;tbnw=240&amp;start=0&amp;ndsp=8&amp;ved=1t:429,r:1,s:0,i:74&amp;tx=114&amp;ty=96&amp;vpx=313&amp;vpy=178&amp;hovh=190&amp;hovw=240" TargetMode="Externa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1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looking+eyes&amp;um=1&amp;hl=en&amp;biw=667&amp;bih=614&amp;tbm=isch&amp;tbnid=VwX-CtiYVlEmxM:&amp;imgrefurl=http://www.clker.com/clipart-26536.html&amp;docid=Mt5ZH-_9ns0b8M&amp;imgurl=http://www.clker.com/cliparts/1/1/0/b/12387036131985929791adam_lowe_Anime_Eyes_1.svg.hi.png&amp;w=600&amp;h=296&amp;ei=XG-ZUKPaJJHK0AGWtoHoDQ&amp;zoom=1&amp;iact=hc&amp;vpx=2&amp;vpy=191&amp;dur=587&amp;hovh=158&amp;hovw=320&amp;tx=167&amp;ty=80&amp;sig=116592410599275787758&amp;page=1&amp;tbnh=158&amp;tbnw=320&amp;start=0&amp;ndsp=6&amp;ved=1t:429,r:0,s:0,i:68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2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first&amp;um=1&amp;hl=en&amp;biw=667&amp;bih=614&amp;tbm=isch&amp;tbnid=GLH2CKcYFSNdgM:&amp;imgrefurl=http://www.clipartpal.com/clipart_pd/education/awards1.html&amp;docid=vdXztc_rCbqJMM&amp;imgurl=http://www.clipartpal.com/_thumbs/pd/education/award_ribbon_gold_1st_T.png&amp;w=317&amp;h=448&amp;ei=jG-ZUMG2B8jA0QGUyYDoBQ&amp;zoom=1&amp;iact=hc&amp;vpx=114&amp;vpy=143&amp;dur=203&amp;hovh=267&amp;hovw=189&amp;tx=103&amp;ty=118&amp;sig=116592410599275787758&amp;page=1&amp;tbnh=199&amp;tbnw=141&amp;start=0&amp;ndsp=6&amp;ved=1t:429,r:0,s:0,i:68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hay&amp;um=1&amp;hl=en&amp;biw=667&amp;bih=614&amp;tbm=isch&amp;tbnid=65zC-I5zeXbfYM:&amp;imgrefurl=http://www.clker.com/clipart-68628.html&amp;docid=eXJN-9J7ZQiC-M&amp;imgurl=http://www.clker.com/cliparts/1/6/a/b/1282071646585294068hay%20stack.svg.hi.png&amp;w=480&amp;h=598&amp;ei=B3CZUJftJrKF0QH674CgBg&amp;zoom=1&amp;iact=hc&amp;vpx=339&amp;vpy=193&amp;dur=260&amp;hovh=251&amp;hovw=201&amp;tx=128&amp;ty=115&amp;sig=116592410599275787758&amp;page=1&amp;tbnh=210&amp;tbnw=168&amp;start=0&amp;ndsp=6&amp;ved=1t:429,r:1,s:0,i:85" TargetMode="External"/><Relationship Id="rId1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story&amp;um=1&amp;hl=en&amp;biw=667&amp;bih=614&amp;tbm=isch&amp;tbnid=WLgDqhA6VTQfHM:&amp;imgrefurl=http://www.clipartpal.com/clipart_pd/education/brownbook1.html&amp;docid=0DI1zQqGC5vl4M&amp;imgurl=http://www.clipartpal.com/_thumbs/pd/education/large_open_book.png&amp;w=510&amp;h=352&amp;ei=VW2ZUNTmN7C10AHAzIDQBg&amp;zoom=1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12" Type="http://schemas.openxmlformats.org/officeDocument/2006/relationships/image" Target="../media/image2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person+inside+house&amp;um=1&amp;hl=en&amp;biw=667&amp;bih=614&amp;tbm=isch&amp;tbnid=4l4hSoTJr13pgM:&amp;imgrefurl=http://cutcaster.com/vector/100224893-House-of-happy-family-parents-and-children-safe-at-home/&amp;docid=YI-OuYn_E5N1WM&amp;imgurl=http://watermarked.cutcaster.com/cutcaster-photo-100224893-House-of-happy-family-parents-and-children-safe-at-home.jpg&amp;w=450&amp;h=309&amp;ei=l3CZUOWAMbGE0QGo8YGIBg&amp;zoom=1&amp;iact=rc&amp;dur=2&amp;sig=116592410599275787758&amp;page=3&amp;tbnh=178&amp;tbnw=259&amp;start=16&amp;ndsp=9&amp;ved=1t:429,r:18,s:0,i:122&amp;tx=143&amp;ty=115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question&amp;um=1&amp;hl=en&amp;biw=667&amp;bih=614&amp;tbm=isch&amp;tbnid=fajyauFap8DIWM:&amp;imgrefurl=http://school.discoveryeducation.com/clipart/clip/question.html&amp;docid=pPH1ncaQ5w1x8M&amp;imgurl=http://school.discoveryeducation.com/clipart/images/question.gif&amp;w=360&amp;h=755&amp;ei=JnCZUJ3MPNOI0QHl44DABg&amp;zoom=1&amp;iact=hc&amp;vpx=437&amp;vpy=124&amp;dur=612&amp;hovh=325&amp;hovw=155&amp;tx=121&amp;ty=241&amp;sig=116592410599275787758&amp;page=1&amp;tbnh=231&amp;tbnw=117&amp;start=0&amp;ndsp=8&amp;ved=1t:429,r:2,s:0,i:101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7" Type="http://schemas.openxmlformats.org/officeDocument/2006/relationships/hyperlink" Target="http://www.google.com/imgres?q=clipart+huffs+and+puffs&amp;um=1&amp;hl=en&amp;biw=667&amp;bih=614&amp;tbm=isch&amp;tbnid=gvWADQvoUoJakM:&amp;imgrefurl=http://lessonpix.com/pictures/2321/Huff%20and%20Puff&amp;docid=feLmTw3iX5fI2M&amp;imgurl=http://lessonpix.com/drawings/2321/380x380/Huff+and+Puff.png&amp;w=380&amp;h=380&amp;ei=yXCZUNb-MvCu0AGNkIHwAg&amp;zoom=1&amp;iact=hc&amp;vpx=47&amp;vpy=173&amp;dur=84&amp;hovh=225&amp;hovw=225&amp;tx=128&amp;ty=117&amp;sig=116592410599275787758&amp;page=1&amp;tbnh=217&amp;tbnw=224&amp;start=0&amp;ndsp=7&amp;ved=1t:429,r:0,s:0,i:68" TargetMode="External"/><Relationship Id="rId12" Type="http://schemas.openxmlformats.org/officeDocument/2006/relationships/image" Target="../media/image2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down&amp;um=1&amp;hl=en&amp;biw=667&amp;bih=614&amp;tbm=isch&amp;tbnid=ctcZf0imaatLpM:&amp;imgrefurl=http://www.freeclipartnow.com/signs-symbols/arrows/arrow-blue-outline-down.jpg.html&amp;docid=WlzMUbVJBqgk7M&amp;imgurl=http://www.freeclipartnow.com/d/40216-1/arrow-blue-outline-down.jpg&amp;w=269&amp;h=350&amp;ei=AnGZUJyhE46-0QHrw4GIAg&amp;zoom=1&amp;iact=hc&amp;vpx=121&amp;vpy=155&amp;dur=130&amp;hovh=256&amp;hovw=197&amp;tx=99&amp;ty=130&amp;sig=116592410599275787758&amp;page=1&amp;tbnh=211&amp;tbnw=162&amp;start=0&amp;ndsp=6&amp;ved=1t:429,r:0,s:0,i:68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8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m/imgres?q=clipart+blow&amp;um=1&amp;hl=en&amp;biw=667&amp;bih=614&amp;tbm=isch&amp;tbnid=6muItvzlcAbvPM:&amp;imgrefurl=http://www.clker.com/clipart-wind-blowing-cloud.html&amp;docid=U44WxLhd3WIhdM&amp;imgurl=http://www.clker.com/cliparts/o/8/t/Y/C/k/wind-blowing-cloud-hi.png&amp;w=600&amp;h=377&amp;ei=7HCZUN7SO-ex0QHi04GQBA&amp;zoom=1&amp;iact=hc&amp;vpx=138&amp;vpy=305&amp;dur=1431&amp;hovh=178&amp;hovw=283&amp;tx=166&amp;ty=146&amp;sig=116592410599275787758&amp;page=1&amp;tbnh=178&amp;tbnw=283&amp;start=0&amp;ndsp=7&amp;ved=1t:429,r:4,s:0,i:80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second&amp;um=1&amp;hl=en&amp;biw=667&amp;bih=614&amp;tbm=isch&amp;tbnid=ENii-1SjElH10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SECOND_PLACE.jpg&amp;w=283&amp;h=715&amp;ei=fW-ZUMiYIu7q0QHJoYGYCw&amp;zoom=1&amp;iact=hc&amp;vpx=103&amp;vpy=93&amp;dur=510&amp;hovh=357&amp;hovw=141&amp;tx=87&amp;ty=142&amp;sig=116592410599275787758&amp;page=1&amp;tbnh=228&amp;tbnw=90&amp;start=0&amp;ndsp=7&amp;ved=1t:429,r:0,s:0,i:68" TargetMode="External"/><Relationship Id="rId12" Type="http://schemas.openxmlformats.org/officeDocument/2006/relationships/image" Target="../media/image3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3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sticks&amp;um=1&amp;hl=en&amp;biw=667&amp;bih=614&amp;tbm=isch&amp;tbnid=JRVaaramFsXeHM:&amp;imgrefurl=http://etc.usf.edu/clipart/48800/48858/48858_b012_stick.htm&amp;docid=cHouklCkLaUi6M&amp;imgurl=http://etc.usf.edu/clipart/48800/48858/48858_b012_stick_lg.gif&amp;w=700&amp;h=491&amp;ei=5m-ZUP6-NZOG0QGOooGQCg&amp;zoom=1&amp;iact=hc&amp;vpx=356&amp;vpy=179&amp;dur=122&amp;hovh=188&amp;hovw=268&amp;tx=150&amp;ty=119&amp;sig=116592410599275787758&amp;page=1&amp;tbnh=188&amp;tbnw=268&amp;start=0&amp;ndsp=6&amp;ved=1t:429,r:1,s:0,i:71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sticks&amp;um=1&amp;hl=en&amp;biw=667&amp;bih=614&amp;tbm=isch&amp;tbnid=JRVaaramFsXeHM:&amp;imgrefurl=http://etc.usf.edu/clipart/48800/48858/48858_b012_stick.htm&amp;docid=cHouklCkLaUi6M&amp;imgurl=http://etc.usf.edu/clipart/48800/48858/48858_b012_stick_lg.gif&amp;w=700&amp;h=491&amp;ei=5m-ZUP6-NZOG0QGOooGQCg&amp;zoom=1&amp;iact=hc&amp;vpx=356&amp;vpy=179&amp;dur=122&amp;hovh=188&amp;hovw=268&amp;tx=150&amp;ty=119&amp;sig=116592410599275787758&amp;page=1&amp;tbnh=188&amp;tbnw=268&amp;start=0&amp;ndsp=6&amp;ved=1t:429,r:1,s:0,i:71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second&amp;um=1&amp;hl=en&amp;biw=667&amp;bih=614&amp;tbm=isch&amp;tbnid=ENii-1SjElH10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SECOND_PLACE.jpg&amp;w=283&amp;h=715&amp;ei=fW-ZUMiYIu7q0QHJoYGYCw&amp;zoom=1&amp;iact=hc&amp;vpx=103&amp;vpy=93&amp;dur=510&amp;hovh=357&amp;hovw=141&amp;tx=87&amp;ty=142&amp;sig=116592410599275787758&amp;page=1&amp;tbnh=228&amp;tbnw=90&amp;start=0&amp;ndsp=7&amp;ved=1t:429,r:0,s:0,i:68" TargetMode="External"/><Relationship Id="rId14" Type="http://schemas.openxmlformats.org/officeDocument/2006/relationships/image" Target="../media/image30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12" Type="http://schemas.openxmlformats.org/officeDocument/2006/relationships/image" Target="../media/image2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person+inside+house&amp;um=1&amp;hl=en&amp;biw=667&amp;bih=614&amp;tbm=isch&amp;tbnid=4l4hSoTJr13pgM:&amp;imgrefurl=http://cutcaster.com/vector/100224893-House-of-happy-family-parents-and-children-safe-at-home/&amp;docid=YI-OuYn_E5N1WM&amp;imgurl=http://watermarked.cutcaster.com/cutcaster-photo-100224893-House-of-happy-family-parents-and-children-safe-at-home.jpg&amp;w=450&amp;h=309&amp;ei=l3CZUOWAMbGE0QGo8YGIBg&amp;zoom=1&amp;iact=rc&amp;dur=2&amp;sig=116592410599275787758&amp;page=3&amp;tbnh=178&amp;tbnw=259&amp;start=16&amp;ndsp=9&amp;ved=1t:429,r:18,s:0,i:122&amp;tx=143&amp;ty=115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question&amp;um=1&amp;hl=en&amp;biw=667&amp;bih=614&amp;tbm=isch&amp;tbnid=fajyauFap8DIWM:&amp;imgrefurl=http://school.discoveryeducation.com/clipart/clip/question.html&amp;docid=pPH1ncaQ5w1x8M&amp;imgurl=http://school.discoveryeducation.com/clipart/images/question.gif&amp;w=360&amp;h=755&amp;ei=JnCZUJ3MPNOI0QHl44DABg&amp;zoom=1&amp;iact=hc&amp;vpx=437&amp;vpy=124&amp;dur=612&amp;hovh=325&amp;hovw=155&amp;tx=121&amp;ty=241&amp;sig=116592410599275787758&amp;page=1&amp;tbnh=231&amp;tbnw=117&amp;start=0&amp;ndsp=8&amp;ved=1t:429,r:2,s:0,i:101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7" Type="http://schemas.openxmlformats.org/officeDocument/2006/relationships/hyperlink" Target="http://www.google.com/imgres?q=clipart+huffs+and+puffs&amp;um=1&amp;hl=en&amp;biw=667&amp;bih=614&amp;tbm=isch&amp;tbnid=gvWADQvoUoJakM:&amp;imgrefurl=http://lessonpix.com/pictures/2321/Huff%20and%20Puff&amp;docid=feLmTw3iX5fI2M&amp;imgurl=http://lessonpix.com/drawings/2321/380x380/Huff+and+Puff.png&amp;w=380&amp;h=380&amp;ei=yXCZUNb-MvCu0AGNkIHwAg&amp;zoom=1&amp;iact=hc&amp;vpx=47&amp;vpy=173&amp;dur=84&amp;hovh=225&amp;hovw=225&amp;tx=128&amp;ty=117&amp;sig=116592410599275787758&amp;page=1&amp;tbnh=217&amp;tbnw=224&amp;start=0&amp;ndsp=7&amp;ved=1t:429,r:0,s:0,i:68" TargetMode="External"/><Relationship Id="rId12" Type="http://schemas.openxmlformats.org/officeDocument/2006/relationships/image" Target="../media/image2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down&amp;um=1&amp;hl=en&amp;biw=667&amp;bih=614&amp;tbm=isch&amp;tbnid=ctcZf0imaatLpM:&amp;imgrefurl=http://www.freeclipartnow.com/signs-symbols/arrows/arrow-blue-outline-down.jpg.html&amp;docid=WlzMUbVJBqgk7M&amp;imgurl=http://www.freeclipartnow.com/d/40216-1/arrow-blue-outline-down.jpg&amp;w=269&amp;h=350&amp;ei=AnGZUJyhE46-0QHrw4GIAg&amp;zoom=1&amp;iact=hc&amp;vpx=121&amp;vpy=155&amp;dur=130&amp;hovh=256&amp;hovw=197&amp;tx=99&amp;ty=130&amp;sig=116592410599275787758&amp;page=1&amp;tbnh=211&amp;tbnw=162&amp;start=0&amp;ndsp=6&amp;ved=1t:429,r:0,s:0,i:68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8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m/imgres?q=clipart+blow&amp;um=1&amp;hl=en&amp;biw=667&amp;bih=614&amp;tbm=isch&amp;tbnid=6muItvzlcAbvPM:&amp;imgrefurl=http://www.clker.com/clipart-wind-blowing-cloud.html&amp;docid=U44WxLhd3WIhdM&amp;imgurl=http://www.clker.com/cliparts/o/8/t/Y/C/k/wind-blowing-cloud-hi.png&amp;w=600&amp;h=377&amp;ei=7HCZUN7SO-ex0QHi04GQBA&amp;zoom=1&amp;iact=hc&amp;vpx=138&amp;vpy=305&amp;dur=1431&amp;hovh=178&amp;hovw=283&amp;tx=166&amp;ty=146&amp;sig=116592410599275787758&amp;page=1&amp;tbnh=178&amp;tbnw=283&amp;start=0&amp;ndsp=7&amp;ved=1t:429,r:4,s:0,i:80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third&amp;um=1&amp;hl=en&amp;biw=667&amp;bih=614&amp;tbm=isch&amp;tbnid=RHW_1Y41fzYLo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THIRD_PLACE.jpg&amp;w=285&amp;h=713&amp;ei=m2-ZUIboKfC70AHnoYCYBg&amp;zoom=1&amp;iact=hc&amp;vpx=325&amp;vpy=106&amp;dur=340&amp;hovh=355&amp;hovw=142&amp;tx=73&amp;ty=146&amp;sig=116592410599275787758&amp;page=1&amp;tbnh=212&amp;tbnw=85&amp;start=0&amp;ndsp=6&amp;ved=1t:429,r:1,s:0,i:71" TargetMode="External"/><Relationship Id="rId12" Type="http://schemas.openxmlformats.org/officeDocument/2006/relationships/image" Target="../media/image3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4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2" Type="http://schemas.openxmlformats.org/officeDocument/2006/relationships/image" Target="../media/image2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22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third&amp;um=1&amp;hl=en&amp;biw=667&amp;bih=614&amp;tbm=isch&amp;tbnid=RHW_1Y41fzYLo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THIRD_PLACE.jpg&amp;w=285&amp;h=713&amp;ei=m2-ZUIboKfC70AHnoYCYBg&amp;zoom=1&amp;iact=hc&amp;vpx=325&amp;vpy=106&amp;dur=340&amp;hovh=355&amp;hovw=142&amp;tx=73&amp;ty=146&amp;sig=116592410599275787758&amp;page=1&amp;tbnh=212&amp;tbnw=85&amp;start=0&amp;ndsp=6&amp;ved=1t:429,r:1,s:0,i:71" TargetMode="External"/><Relationship Id="rId14" Type="http://schemas.openxmlformats.org/officeDocument/2006/relationships/image" Target="../media/image30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12" Type="http://schemas.openxmlformats.org/officeDocument/2006/relationships/image" Target="../media/image2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/imgres?q=clipart+person+inside+house&amp;um=1&amp;hl=en&amp;biw=667&amp;bih=614&amp;tbm=isch&amp;tbnid=4l4hSoTJr13pgM:&amp;imgrefurl=http://cutcaster.com/vector/100224893-House-of-happy-family-parents-and-children-safe-at-home/&amp;docid=YI-OuYn_E5N1WM&amp;imgurl=http://watermarked.cutcaster.com/cutcaster-photo-100224893-House-of-happy-family-parents-and-children-safe-at-home.jpg&amp;w=450&amp;h=309&amp;ei=l3CZUOWAMbGE0QGo8YGIBg&amp;zoom=1&amp;iact=rc&amp;dur=2&amp;sig=116592410599275787758&amp;page=3&amp;tbnh=178&amp;tbnw=259&amp;start=16&amp;ndsp=9&amp;ved=1t:429,r:18,s:0,i:122&amp;tx=143&amp;ty=115" TargetMode="External"/><Relationship Id="rId5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5.jpeg"/><Relationship Id="rId9" Type="http://schemas.openxmlformats.org/officeDocument/2006/relationships/hyperlink" Target="http://www.google.com/imgres?q=clipart+question&amp;um=1&amp;hl=en&amp;biw=667&amp;bih=614&amp;tbm=isch&amp;tbnid=fajyauFap8DIWM:&amp;imgrefurl=http://school.discoveryeducation.com/clipart/clip/question.html&amp;docid=pPH1ncaQ5w1x8M&amp;imgurl=http://school.discoveryeducation.com/clipart/images/question.gif&amp;w=360&amp;h=755&amp;ei=JnCZUJ3MPNOI0QHl44DABg&amp;zoom=1&amp;iact=hc&amp;vpx=437&amp;vpy=124&amp;dur=612&amp;hovh=325&amp;hovw=155&amp;tx=121&amp;ty=241&amp;sig=116592410599275787758&amp;page=1&amp;tbnh=231&amp;tbnw=117&amp;start=0&amp;ndsp=8&amp;ved=1t:429,r:2,s:0,i:101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jpeg"/><Relationship Id="rId11" Type="http://schemas.openxmlformats.org/officeDocument/2006/relationships/image" Target="../media/image35.jpeg"/><Relationship Id="rId5" Type="http://schemas.openxmlformats.org/officeDocument/2006/relationships/hyperlink" Target="http://www.google.com/imgres?q=clipart+huffs+and+puffs&amp;um=1&amp;hl=en&amp;biw=667&amp;bih=614&amp;tbm=isch&amp;tbnid=gvWADQvoUoJakM:&amp;imgrefurl=http://lessonpix.com/pictures/2321/Huff%20and%20Puff&amp;docid=feLmTw3iX5fI2M&amp;imgurl=http://lessonpix.com/drawings/2321/380x380/Huff+and+Puff.png&amp;w=380&amp;h=380&amp;ei=yXCZUNb-MvCu0AGNkIHwAg&amp;zoom=1&amp;iact=hc&amp;vpx=47&amp;vpy=173&amp;dur=84&amp;hovh=225&amp;hovw=225&amp;tx=128&amp;ty=117&amp;sig=116592410599275787758&amp;page=1&amp;tbnh=217&amp;tbnw=224&amp;start=0&amp;ndsp=7&amp;ved=1t:429,r:0,s:0,i:68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18" Type="http://schemas.openxmlformats.org/officeDocument/2006/relationships/image" Target="../media/image20.jpeg"/><Relationship Id="rId3" Type="http://schemas.openxmlformats.org/officeDocument/2006/relationships/image" Target="../media/image11.jpeg"/><Relationship Id="rId21" Type="http://schemas.openxmlformats.org/officeDocument/2006/relationships/hyperlink" Target="http://www.google.com/imgres?q=clipart+third&amp;um=1&amp;hl=en&amp;biw=667&amp;bih=614&amp;tbm=isch&amp;tbnid=RHW_1Y41fzYLo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THIRD_PLACE.jpg&amp;w=285&amp;h=713&amp;ei=m2-ZUIboKfC70AHnoYCYBg&amp;zoom=1&amp;iact=hc&amp;vpx=325&amp;vpy=106&amp;dur=340&amp;hovh=355&amp;hovw=142&amp;tx=73&amp;ty=146&amp;sig=116592410599275787758&amp;page=1&amp;tbnh=212&amp;tbnw=85&amp;start=0&amp;ndsp=6&amp;ved=1t:429,r:1,s:0,i:71" TargetMode="External"/><Relationship Id="rId7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Relationship Id="rId12" Type="http://schemas.openxmlformats.org/officeDocument/2006/relationships/image" Target="../media/image17.jpeg"/><Relationship Id="rId17" Type="http://schemas.openxmlformats.org/officeDocument/2006/relationships/hyperlink" Target="http://www.google.com/imgres?q=clipart+second&amp;um=1&amp;hl=en&amp;biw=667&amp;bih=614&amp;tbm=isch&amp;tbnid=ENii-1SjElH10M:&amp;imgrefurl=http://www.qacps.k12.md.us/ces/clipart/Carson%20Dellosa%20Clipart/Carson%20Dellosa%20Learning%20Themes/Images/Color%20Images/All%20About%20Me%20&amp;%20Ribbons/&amp;docid=1DzixDbDGMEZ-M&amp;imgurl=http://www.qacps.k12.md.us/ces/clipart/Carson%20Dellosa%20Clipart/Carson%20Dellosa%20Learning%20Themes/Images/Color%20Images/All%20About%20Me%20&amp;%20Ribbons/RIBBON_SECOND_PLACE.jpg&amp;w=283&amp;h=715&amp;ei=fW-ZUMiYIu7q0QHJoYGYCw&amp;zoom=1&amp;iact=hc&amp;vpx=103&amp;vpy=93&amp;dur=510&amp;hovh=357&amp;hovw=141&amp;tx=87&amp;ty=142&amp;sig=116592410599275787758&amp;page=1&amp;tbnh=228&amp;tbnw=90&amp;start=0&amp;ndsp=7&amp;ved=1t:429,r:0,s:0,i:68" TargetMode="External"/><Relationship Id="rId2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6" Type="http://schemas.openxmlformats.org/officeDocument/2006/relationships/image" Target="../media/image19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hyperlink" Target="http://www.google.com/imgres?q=clipart+strong&amp;um=1&amp;hl=en&amp;sa=N&amp;biw=667&amp;bih=614&amp;tbm=isch&amp;tbnid=TAyr1TOXCLrd9M:&amp;imgrefurl=http://www.clipartguide.com/_pages/0511-0712-1918-3055.html&amp;docid=RpdaCtXxza0FwM&amp;imgurl=http://www.clipartguide.com/_named_clipart_images/0511-0712-1918-3055_Strong-Armed_Lion_clipart_image.jpg&amp;w=300&amp;h=238&amp;ei=FW-ZUMy9Gqma0QHvpYDQCQ&amp;zoom=1&amp;iact=hc&amp;dur=827&amp;sig=116592410599275787758&amp;page=1&amp;tbnh=190&amp;tbnw=240&amp;start=0&amp;ndsp=8&amp;ved=1t:429,r:1,s:0,i:74&amp;tx=114&amp;ty=96&amp;vpx=313&amp;vpy=178&amp;hovh=190&amp;hovw=240" TargetMode="External"/><Relationship Id="rId5" Type="http://schemas.openxmlformats.org/officeDocument/2006/relationships/image" Target="../media/image13.jpeg"/><Relationship Id="rId15" Type="http://schemas.openxmlformats.org/officeDocument/2006/relationships/hyperlink" Target="http://www.google.com/imgres?q=clipart+looking+eyes&amp;um=1&amp;hl=en&amp;biw=667&amp;bih=614&amp;tbm=isch&amp;tbnid=VwX-CtiYVlEmxM:&amp;imgrefurl=http://www.clker.com/clipart-26536.html&amp;docid=Mt5ZH-_9ns0b8M&amp;imgurl=http://www.clker.com/cliparts/1/1/0/b/12387036131985929791adam_lowe_Anime_Eyes_1.svg.hi.png&amp;w=600&amp;h=296&amp;ei=XG-ZUKPaJJHK0AGWtoHoDQ&amp;zoom=1&amp;iact=hc&amp;vpx=2&amp;vpy=191&amp;dur=587&amp;hovh=158&amp;hovw=320&amp;tx=167&amp;ty=80&amp;sig=116592410599275787758&amp;page=1&amp;tbnh=158&amp;tbnw=320&amp;start=0&amp;ndsp=6&amp;ved=1t:429,r:0,s:0,i:68" TargetMode="External"/><Relationship Id="rId10" Type="http://schemas.openxmlformats.org/officeDocument/2006/relationships/image" Target="../media/image16.jpeg"/><Relationship Id="rId19" Type="http://schemas.openxmlformats.org/officeDocument/2006/relationships/hyperlink" Target="http://www.google.com/imgres?q=clipart+first&amp;um=1&amp;hl=en&amp;biw=667&amp;bih=614&amp;tbm=isch&amp;tbnid=GLH2CKcYFSNdgM:&amp;imgrefurl=http://www.clipartpal.com/clipart_pd/education/awards1.html&amp;docid=vdXztc_rCbqJMM&amp;imgurl=http://www.clipartpal.com/_thumbs/pd/education/award_ribbon_gold_1st_T.png&amp;w=317&amp;h=448&amp;ei=jG-ZUMG2B8jA0QGUyYDoBQ&amp;zoom=1&amp;iact=hc&amp;vpx=114&amp;vpy=143&amp;dur=203&amp;hovh=267&amp;hovw=189&amp;tx=103&amp;ty=118&amp;sig=116592410599275787758&amp;page=1&amp;tbnh=199&amp;tbnw=141&amp;start=0&amp;ndsp=6&amp;ved=1t:429,r:0,s:0,i:68" TargetMode="External"/><Relationship Id="rId4" Type="http://schemas.openxmlformats.org/officeDocument/2006/relationships/image" Target="../media/image12.jpeg"/><Relationship Id="rId9" Type="http://schemas.openxmlformats.org/officeDocument/2006/relationships/hyperlink" Target="http://www.google.com/imgres?q=clipart+hay&amp;um=1&amp;hl=en&amp;biw=667&amp;bih=614&amp;tbm=isch&amp;tbnid=65zC-I5zeXbfYM:&amp;imgrefurl=http://www.clker.com/clipart-68628.html&amp;docid=eXJN-9J7ZQiC-M&amp;imgurl=http://www.clker.com/cliparts/1/6/a/b/1282071646585294068hay%20stack.svg.hi.png&amp;w=480&amp;h=598&amp;ei=B3CZUJftJrKF0QH674CgBg&amp;zoom=1&amp;iact=hc&amp;vpx=339&amp;vpy=193&amp;dur=260&amp;hovh=251&amp;hovw=201&amp;tx=128&amp;ty=115&amp;sig=116592410599275787758&amp;page=1&amp;tbnh=210&amp;tbnw=168&amp;start=0&amp;ndsp=6&amp;ved=1t:429,r:1,s:0,i:85" TargetMode="External"/><Relationship Id="rId14" Type="http://schemas.openxmlformats.org/officeDocument/2006/relationships/image" Target="../media/image18.jpeg"/><Relationship Id="rId22" Type="http://schemas.openxmlformats.org/officeDocument/2006/relationships/image" Target="../media/image22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7" Type="http://schemas.openxmlformats.org/officeDocument/2006/relationships/hyperlink" Target="http://www.google.com/imgres?q=clipart+no&amp;um=1&amp;hl=en&amp;biw=667&amp;bih=614&amp;tbm=isch&amp;tbnid=cnZ_tflYSMq9UM:&amp;imgrefurl=http://webclipart.about.com/od/wordclip/l/blmis4.htm&amp;docid=Qv3wXavBPTclVM&amp;imgurl=http://0.tqn.com/d/webclipart/1/0/p/L/blnksym3.gif&amp;w=223&amp;h=229&amp;ei=QG-ZUNyECKHf0QH3loAQ&amp;zoom=1&amp;iact=hc&amp;vpx=135&amp;vpy=195&amp;dur=2110&amp;hovh=183&amp;hovw=178&amp;tx=132&amp;ty=133&amp;sig=116592410599275787758&amp;page=1&amp;tbnh=183&amp;tbnw=172&amp;start=0&amp;ndsp=7&amp;ved=1t:429,r:0,s:0,i:68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image" Target="../media/image35.jpeg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10" Type="http://schemas.openxmlformats.org/officeDocument/2006/relationships/image" Target="../media/image27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m/imgres?q=clipart+huffs+and+puffs&amp;um=1&amp;hl=en&amp;biw=667&amp;bih=614&amp;tbm=isch&amp;tbnid=gvWADQvoUoJakM:&amp;imgrefurl=http://lessonpix.com/pictures/2321/Huff%20and%20Puff&amp;docid=feLmTw3iX5fI2M&amp;imgurl=http://lessonpix.com/drawings/2321/380x380/Huff+and+Puff.png&amp;w=380&amp;h=380&amp;ei=yXCZUNb-MvCu0AGNkIHwAg&amp;zoom=1&amp;iact=hc&amp;vpx=47&amp;vpy=173&amp;dur=84&amp;hovh=225&amp;hovw=225&amp;tx=128&amp;ty=117&amp;sig=116592410599275787758&amp;page=1&amp;tbnh=217&amp;tbnw=224&amp;start=0&amp;ndsp=7&amp;ved=1t:429,r:0,s:0,i:68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imgres?q=clipart+cry&amp;um=1&amp;hl=en&amp;biw=667&amp;bih=614&amp;tbm=isch&amp;tbnid=4q9tyBizT4zZWM:&amp;imgrefurl=http://www.clipartguide.com/_pages/0060-0807-3002-2211.html&amp;docid=ZGhQTGcNzV6fdM&amp;imgurl=http://www.clipartguide.com/_named_clipart_images/0060-0807-3002-2211_Baby_Crying_clipart_image.jpg&amp;w=350&amp;h=348&amp;ei=enGZUMPIDvOq0AHU6oHQAg&amp;zoom=1&amp;iact=hc&amp;vpx=2&amp;vpy=198&amp;dur=139&amp;hovh=224&amp;hovw=225&amp;tx=105&amp;ty=116&amp;sig=116592410599275787758&amp;page=1&amp;tbnh=193&amp;tbnw=194&amp;start=0&amp;ndsp=6&amp;ved=1t:429,r:0,s:0,i:82" TargetMode="External"/><Relationship Id="rId3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5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4" Type="http://schemas.openxmlformats.org/officeDocument/2006/relationships/image" Target="../media/image8.jpeg"/><Relationship Id="rId9" Type="http://schemas.openxmlformats.org/officeDocument/2006/relationships/image" Target="../media/image3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9" Type="http://schemas.openxmlformats.org/officeDocument/2006/relationships/image" Target="../media/image24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gif"/><Relationship Id="rId3" Type="http://schemas.openxmlformats.org/officeDocument/2006/relationships/image" Target="../media/image3.jpeg"/><Relationship Id="rId7" Type="http://schemas.openxmlformats.org/officeDocument/2006/relationships/image" Target="../media/image3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/imgres?q=clipart+happy&amp;um=1&amp;hl=en&amp;biw=667&amp;bih=614&amp;tbm=isch&amp;tbnid=bddBfDbDJCQ_TM:&amp;imgrefurl=http://www.clker.com/clipart-happy-1.html&amp;docid=zQAfLFzyAqONfM&amp;imgurl=http://www.clker.com/cliparts/m/E/7/W/q/b/happy-md.png&amp;w=297&amp;h=299&amp;ei=AHKZUOSENeiq0AGpjYGIBQ&amp;zoom=1&amp;iact=hc&amp;vpx=243&amp;vpy=202&amp;dur=130&amp;hovh=225&amp;hovw=224&amp;tx=144&amp;ty=83&amp;sig=116592410599275787758&amp;page=1&amp;tbnh=203&amp;tbnw=202&amp;start=0&amp;ndsp=6&amp;ved=1t:429,r:1,s:0,i:111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imgres?q=clipart+person+inside+house&amp;um=1&amp;hl=en&amp;biw=667&amp;bih=614&amp;tbm=isch&amp;tbnid=4l4hSoTJr13pgM:&amp;imgrefurl=http://cutcaster.com/vector/100224893-House-of-happy-family-parents-and-children-safe-at-home/&amp;docid=YI-OuYn_E5N1WM&amp;imgurl=http://watermarked.cutcaster.com/cutcaster-photo-100224893-House-of-happy-family-parents-and-children-safe-at-home.jpg&amp;w=450&amp;h=309&amp;ei=l3CZUOWAMbGE0QGo8YGIBg&amp;zoom=1&amp;iact=rc&amp;dur=2&amp;sig=116592410599275787758&amp;page=3&amp;tbnh=178&amp;tbnw=259&amp;start=16&amp;ndsp=9&amp;ved=1t:429,r:18,s:0,i:122&amp;tx=143&amp;ty=115" TargetMode="External"/><Relationship Id="rId13" Type="http://schemas.openxmlformats.org/officeDocument/2006/relationships/image" Target="../media/image28.jpeg"/><Relationship Id="rId18" Type="http://schemas.openxmlformats.org/officeDocument/2006/relationships/image" Target="../media/image31.jpeg"/><Relationship Id="rId3" Type="http://schemas.openxmlformats.org/officeDocument/2006/relationships/image" Target="../media/image23.jpeg"/><Relationship Id="rId21" Type="http://schemas.openxmlformats.org/officeDocument/2006/relationships/hyperlink" Target="http://www.google.com/imgres?q=clipart+happy&amp;um=1&amp;hl=en&amp;biw=667&amp;bih=614&amp;tbm=isch&amp;tbnid=bddBfDbDJCQ_TM:&amp;imgrefurl=http://www.clker.com/clipart-happy-1.html&amp;docid=zQAfLFzyAqONfM&amp;imgurl=http://www.clker.com/cliparts/m/E/7/W/q/b/happy-md.png&amp;w=297&amp;h=299&amp;ei=AHKZUOSENeiq0AGpjYGIBQ&amp;zoom=1&amp;iact=hc&amp;vpx=243&amp;vpy=202&amp;dur=130&amp;hovh=225&amp;hovw=224&amp;tx=144&amp;ty=83&amp;sig=116592410599275787758&amp;page=1&amp;tbnh=203&amp;tbnw=202&amp;start=0&amp;ndsp=6&amp;ved=1t:429,r:1,s:0,i:111" TargetMode="External"/><Relationship Id="rId7" Type="http://schemas.openxmlformats.org/officeDocument/2006/relationships/image" Target="../media/image25.jpeg"/><Relationship Id="rId12" Type="http://schemas.openxmlformats.org/officeDocument/2006/relationships/hyperlink" Target="http://www.google.com/imgres?q=clipart+blow&amp;um=1&amp;hl=en&amp;biw=667&amp;bih=614&amp;tbm=isch&amp;tbnid=6muItvzlcAbvPM:&amp;imgrefurl=http://www.clker.com/clipart-wind-blowing-cloud.html&amp;docid=U44WxLhd3WIhdM&amp;imgurl=http://www.clker.com/cliparts/o/8/t/Y/C/k/wind-blowing-cloud-hi.png&amp;w=600&amp;h=377&amp;ei=7HCZUN7SO-ex0QHi04GQBA&amp;zoom=1&amp;iact=hc&amp;vpx=138&amp;vpy=305&amp;dur=1431&amp;hovh=178&amp;hovw=283&amp;tx=166&amp;ty=146&amp;sig=116592410599275787758&amp;page=1&amp;tbnh=178&amp;tbnw=283&amp;start=0&amp;ndsp=7&amp;ved=1t:429,r:4,s:0,i:80" TargetMode="External"/><Relationship Id="rId17" Type="http://schemas.openxmlformats.org/officeDocument/2006/relationships/image" Target="../media/image30.jpeg"/><Relationship Id="rId2" Type="http://schemas.openxmlformats.org/officeDocument/2006/relationships/hyperlink" Target="http://www.google.com/imgres?q=clipart+sticks&amp;um=1&amp;hl=en&amp;biw=667&amp;bih=614&amp;tbm=isch&amp;tbnid=JRVaaramFsXeHM:&amp;imgrefurl=http://etc.usf.edu/clipart/48800/48858/48858_b012_stick.htm&amp;docid=cHouklCkLaUi6M&amp;imgurl=http://etc.usf.edu/clipart/48800/48858/48858_b012_stick_lg.gif&amp;w=700&amp;h=491&amp;ei=5m-ZUP6-NZOG0QGOooGQCg&amp;zoom=1&amp;iact=hc&amp;vpx=356&amp;vpy=179&amp;dur=122&amp;hovh=188&amp;hovw=268&amp;tx=150&amp;ty=119&amp;sig=116592410599275787758&amp;page=1&amp;tbnh=188&amp;tbnw=268&amp;start=0&amp;ndsp=6&amp;ved=1t:429,r:1,s:0,i:71" TargetMode="External"/><Relationship Id="rId16" Type="http://schemas.openxmlformats.org/officeDocument/2006/relationships/hyperlink" Target="http://www.google.com/imgres?q=clipart+run&amp;um=1&amp;hl=en&amp;biw=667&amp;bih=614&amp;tbm=isch&amp;tbnid=mCCG9UWgmw3BeM:&amp;imgrefurl=http://publish.newsserv.com.au/epublisher/newsletter.php?id=2147484004%20&amp;school=moranbahss_stats&amp;docid=SOwoLeISTwnM2M&amp;imgurl=http://publish.newsserv.com.au/epublisher/schools/moranbahss_stats/images/user_uploads/Clipart/comma_splices_run_ons_small.gif&amp;w=648&amp;h=588&amp;ei=EnGZUIHcM6SK0QHz6oGYAw&amp;zoom=1&amp;iact=hc&amp;vpx=272&amp;vpy=269&amp;dur=1221&amp;hovh=214&amp;hovw=236&amp;tx=128&amp;ty=163&amp;sig=116592410599275787758&amp;page=1&amp;tbnh=186&amp;tbnw=205&amp;start=0&amp;ndsp=7&amp;ved=1t:429,r:5,s:0,i:83" TargetMode="External"/><Relationship Id="rId20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imgres?q=clipart+question&amp;um=1&amp;hl=en&amp;biw=667&amp;bih=614&amp;tbm=isch&amp;tbnid=fajyauFap8DIWM:&amp;imgrefurl=http://school.discoveryeducation.com/clipart/clip/question.html&amp;docid=pPH1ncaQ5w1x8M&amp;imgurl=http://school.discoveryeducation.com/clipart/images/question.gif&amp;w=360&amp;h=755&amp;ei=JnCZUJ3MPNOI0QHl44DABg&amp;zoom=1&amp;iact=hc&amp;vpx=437&amp;vpy=124&amp;dur=612&amp;hovh=325&amp;hovw=155&amp;tx=121&amp;ty=241&amp;sig=116592410599275787758&amp;page=1&amp;tbnh=231&amp;tbnw=117&amp;start=0&amp;ndsp=8&amp;ved=1t:429,r:2,s:0,i:101" TargetMode="External"/><Relationship Id="rId11" Type="http://schemas.openxmlformats.org/officeDocument/2006/relationships/image" Target="../media/image27.jpeg"/><Relationship Id="rId5" Type="http://schemas.openxmlformats.org/officeDocument/2006/relationships/image" Target="../media/image24.jpeg"/><Relationship Id="rId15" Type="http://schemas.openxmlformats.org/officeDocument/2006/relationships/image" Target="../media/image29.jpeg"/><Relationship Id="rId23" Type="http://schemas.openxmlformats.org/officeDocument/2006/relationships/image" Target="../media/image34.gif"/><Relationship Id="rId10" Type="http://schemas.openxmlformats.org/officeDocument/2006/relationships/hyperlink" Target="http://www.google.com/imgres?q=clipart+huffs+and+puffs&amp;um=1&amp;hl=en&amp;biw=667&amp;bih=614&amp;tbm=isch&amp;tbnid=gvWADQvoUoJakM:&amp;imgrefurl=http://lessonpix.com/pictures/2321/Huff%20and%20Puff&amp;docid=feLmTw3iX5fI2M&amp;imgurl=http://lessonpix.com/drawings/2321/380x380/Huff+and+Puff.png&amp;w=380&amp;h=380&amp;ei=yXCZUNb-MvCu0AGNkIHwAg&amp;zoom=1&amp;iact=hc&amp;vpx=47&amp;vpy=173&amp;dur=84&amp;hovh=225&amp;hovw=225&amp;tx=128&amp;ty=117&amp;sig=116592410599275787758&amp;page=1&amp;tbnh=217&amp;tbnw=224&amp;start=0&amp;ndsp=7&amp;ved=1t:429,r:0,s:0,i:68" TargetMode="External"/><Relationship Id="rId19" Type="http://schemas.openxmlformats.org/officeDocument/2006/relationships/hyperlink" Target="http://www.google.com/imgres?q=clipart+cry&amp;um=1&amp;hl=en&amp;biw=667&amp;bih=614&amp;tbm=isch&amp;tbnid=4q9tyBizT4zZWM:&amp;imgrefurl=http://www.clipartguide.com/_pages/0060-0807-3002-2211.html&amp;docid=ZGhQTGcNzV6fdM&amp;imgurl=http://www.clipartguide.com/_named_clipart_images/0060-0807-3002-2211_Baby_Crying_clipart_image.jpg&amp;w=350&amp;h=348&amp;ei=enGZUMPIDvOq0AHU6oHQAg&amp;zoom=1&amp;iact=hc&amp;vpx=2&amp;vpy=198&amp;dur=139&amp;hovh=224&amp;hovw=225&amp;tx=105&amp;ty=116&amp;sig=116592410599275787758&amp;page=1&amp;tbnh=193&amp;tbnw=194&amp;start=0&amp;ndsp=6&amp;ved=1t:429,r:0,s:0,i:82" TargetMode="External"/><Relationship Id="rId4" Type="http://schemas.openxmlformats.org/officeDocument/2006/relationships/hyperlink" Target="http://www.google.com/imgres?q=clipart+bricks&amp;um=1&amp;hl=en&amp;biw=667&amp;bih=614&amp;tbm=isch&amp;tbnid=2WP9jlFDao8eIM:&amp;imgrefurl=http://tatyalfiah.wordpress.com/category/hikmah/page/2/&amp;docid=dWWn3qfCNfxBhM&amp;imgurl=http://tatyalfiah.files.wordpress.com/2010/02/bricks.jpg&amp;w=300&amp;h=147&amp;ei=yW-ZUJvpB6Xw0gGrpICoAg&amp;zoom=1&amp;iact=rc&amp;dur=0&amp;sig=116592410599275787758&amp;page=2&amp;tbnh=117&amp;tbnw=240&amp;start=6&amp;ndsp=10&amp;ved=1t:429,r:11,s:0,i:115&amp;tx=108&amp;ty=47" TargetMode="External"/><Relationship Id="rId9" Type="http://schemas.openxmlformats.org/officeDocument/2006/relationships/image" Target="../media/image26.jpeg"/><Relationship Id="rId14" Type="http://schemas.openxmlformats.org/officeDocument/2006/relationships/hyperlink" Target="http://www.google.com/imgres?q=clipart+down&amp;um=1&amp;hl=en&amp;biw=667&amp;bih=614&amp;tbm=isch&amp;tbnid=ctcZf0imaatLpM:&amp;imgrefurl=http://www.freeclipartnow.com/signs-symbols/arrows/arrow-blue-outline-down.jpg.html&amp;docid=WlzMUbVJBqgk7M&amp;imgurl=http://www.freeclipartnow.com/d/40216-1/arrow-blue-outline-down.jpg&amp;w=269&amp;h=350&amp;ei=AnGZUJyhE46-0QHrw4GIAg&amp;zoom=1&amp;iact=hc&amp;vpx=121&amp;vpy=155&amp;dur=130&amp;hovh=256&amp;hovw=197&amp;tx=99&amp;ty=130&amp;sig=116592410599275787758&amp;page=1&amp;tbnh=211&amp;tbnw=162&amp;start=0&amp;ndsp=6&amp;ved=1t:429,r:0,s:0,i:68" TargetMode="External"/><Relationship Id="rId22" Type="http://schemas.openxmlformats.org/officeDocument/2006/relationships/image" Target="../media/image3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11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hyperlink" Target="http://www.google.com/imgres?q=clipart+story&amp;um=1&amp;hl=en&amp;biw=667&amp;bih=614&amp;tbm=isch&amp;tbnid=WLgDqhA6VTQfHM:&amp;imgrefurl=http://www.clipartpal.com/clipart_pd/education/brownbook1.html&amp;docid=0DI1zQqGC5vl4M&amp;imgurl=http://www.clipartpal.com/_thumbs/pd/education/large_open_book.png&amp;w=510&amp;h=352&amp;ei=VW2ZUNTmN7C10AHAzIDQBg&amp;zoom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openxmlformats.org/officeDocument/2006/relationships/hyperlink" Target="http://www.google.com/imgres?q=clipart+wolf&amp;um=1&amp;hl=en&amp;sa=X&amp;biw=667&amp;bih=614&amp;tbm=isch&amp;tbnid=BObGRtO-AHsQZM:&amp;imgrefurl=http://www.freepik.com/free-vector/wolf-clip-art_378599.htm&amp;docid=WrVTf3wOI8ZXAM&amp;imgurl=http://static.freepik.com/free-photo/wolf-clip-art_412826.jpg&amp;w=497&amp;h=626&amp;ei=4WyZUJ2WH-XV0gHLroDgAw&amp;zoom=1&amp;iact=rc&amp;dur=2&amp;sig=116592410599275787758&amp;page=2&amp;tbnh=205&amp;tbnw=163&amp;start=6&amp;ndsp=10&amp;ved=1t:429,r:12,s:0,i:118&amp;tx=96&amp;ty=12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3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imgres?q=clipart+build&amp;um=1&amp;hl=en&amp;biw=667&amp;bih=614&amp;tbm=isch&amp;tbnid=wWlM7V7eUKyC9M:&amp;imgrefurl=http://culphomeimprovement.com/blog/&amp;docid=hcVAQU3XtXM8IM&amp;imgurl=http://culphomeimprovement.com/wp-content/uploads/2012/03/construction_clipart_house.gif&amp;w=200&amp;h=200&amp;ei=c26ZUKvFEuen0AGBmIHQCw&amp;zoom=1&amp;iact=hc&amp;vpx=261&amp;vpy=323&amp;dur=230&amp;hovh=160&amp;hovw=160&amp;tx=103&amp;ty=116&amp;sig=116592410599275787758&amp;page=1&amp;tbnh=160&amp;tbnw=160&amp;start=0&amp;ndsp=7&amp;ved=1t:429,r:5,s:0,i:83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/imgres?q=clipart+house&amp;um=1&amp;hl=en&amp;sa=X&amp;biw=667&amp;bih=614&amp;tbm=isch&amp;tbnid=96Xr9DBNMv0f4M:&amp;imgrefurl=http://www.free-clipart-pictures.net/house_clipart.html&amp;docid=0zmcj5swQumXbM&amp;imgurl=http://www.free-clipart-pictures.net/free_clipart/house_clipart/house_clipart_12.gif&amp;w=190&amp;h=200&amp;ei=um2ZUKvbOIPU0gHCh4CgDQ&amp;zoom=1&amp;iact=hc&amp;vpx=34&amp;vpy=202&amp;dur=649&amp;hovh=160&amp;hovw=152&amp;tx=97&amp;ty=115&amp;sig=116592410599275787758&amp;page=1&amp;tbnh=160&amp;tbnw=152&amp;start=0&amp;ndsp=6&amp;ved=1t:429,r:0,s:0,i:134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062912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66CC"/>
                </a:solidFill>
                <a:latin typeface="Segoe Print" pitchFamily="2" charset="0"/>
              </a:rPr>
              <a:t>Three Little Pigs</a:t>
            </a:r>
            <a:endParaRPr lang="en-US" sz="6000" b="1" dirty="0">
              <a:solidFill>
                <a:srgbClr val="FF66CC"/>
              </a:solidFill>
              <a:latin typeface="Segoe Prin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8062912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By Walt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Disney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2466" name="Picture 2" descr="http://www.google.com/url?source=imglanding&amp;ct=img&amp;q=http://www.tildee.com/uploads/22-07-2012/B687D56B-2CCB-4BDC-99A2-DED21E4757E7.jpg&amp;sa=X&amp;ei=OS-YUOKrDcqB0AGM3YHIDw&amp;ved=0CAkQ8wc&amp;usg=AFQjCNHoNU2ympRK084799kaDT6vqqWl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00400"/>
            <a:ext cx="5334000" cy="3038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first little pig builds a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house made of straw.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3716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QY37-MBHPDF9D2XUayJ4l9yuppekSjftK9SByi-pxDshKZFLVpEA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1200" y="1143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RVPbsyr_FNHGF-n7LsKc3itE5QR-7nKiXsImDH0Ay1leSGV9Q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38800" y="4038600"/>
            <a:ext cx="12954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SMIrfnIxd7gKaz-YkT5-V1seZeI7RN1xnbxtc3fXICbyiSz58nd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0" y="1219200"/>
            <a:ext cx="1052513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house of straw is not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 very strong house.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066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2.gstatic.com/images?q=tbn:ANd9GcRVPbsyr_FNHGF-n7LsKc3itE5QR-7nKiXsImDH0Ay1leSGV9Qa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1" y="1143000"/>
            <a:ext cx="12954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SckPxfj_jKERCtynpNn2Xlv09y7cEyme6TCwOttrRPObI4EDIGh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4191000"/>
            <a:ext cx="1981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RspZQnLRAB-GqgxL74xDnSZPaxVZbUoLph4QHD6iaCsAF-KcLk2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0" y="10668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As the little pig builds his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house the wolf watches.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4800" y="43434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QY37-MBHPDF9D2XUayJ4l9yuppekSjftK9SByi-pxDshKZFLVpE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106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Qvan9yXJNOFlyK62pA5Ooe10fhVg81Iz2i8Tih7Wr96roFewkurg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10200" y="4495800"/>
            <a:ext cx="2286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second little pig builds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 house made of sticks.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QY37-MBHPDF9D2XUayJ4l9yuppekSjftK9SByi-pxDshKZFLVpEA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106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UvelVfvRbcxZahGr86Q0Uuud4265EUpehAcPKwKFd4rrfads_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19401" y="990600"/>
            <a:ext cx="91440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RgFYbjQbi7ow8l6t2ZmPCI1ufXV2F46yttOBnAWUnlZIg_Be2Oy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4343400"/>
            <a:ext cx="15811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house of sticks is not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 very strong house.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143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SckPxfj_jKERCtynpNn2Xlv09y7cEyme6TCwOttrRPObI4EDIGh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343400"/>
            <a:ext cx="1981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RspZQnLRAB-GqgxL74xDnSZPaxVZbUoLph4QHD6iaCsAF-KcLk2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10668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RgFYbjQbi7ow8l6t2ZmPCI1ufXV2F46yttOBnAWUnlZIg_Be2Oy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76800" y="1295400"/>
            <a:ext cx="15811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As the little pig builds his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house the wolf watches.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4419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478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QY37-MBHPDF9D2XUayJ4l9yuppekSjftK9SByi-pxDshKZFLVpE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106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Qvan9yXJNOFlyK62pA5Ooe10fhVg81Iz2i8Tih7Wr96roFewkurg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10200" y="4505325"/>
            <a:ext cx="2286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third little pig builds a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house made of bricks.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QY37-MBHPDF9D2XUayJ4l9yuppekSjftK9SByi-pxDshKZFLVpEA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9800" y="106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S2VeGGSVaIVIoSko8byVv67TaGab6Az2lcDSmLeG_gM1RZG8SHU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38400" y="914400"/>
            <a:ext cx="9906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t1.gstatic.com/images?q=tbn:ANd9GcSPvnf0YaYbfALOvzij7vzKglBGKxNW2j-HhFER5v39gwJ_py59sjQFwO4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34000" y="4572000"/>
            <a:ext cx="190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house of bricks is a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very strong house.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066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SckPxfj_jKERCtynpNn2Xlv09y7cEyme6TCwOttrRPObI4EDIGh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4267200"/>
            <a:ext cx="1981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1.gstatic.com/images?q=tbn:ANd9GcSPvnf0YaYbfALOvzij7vzKglBGKxNW2j-HhFER5v39gwJ_py59sjQFwO4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1447800"/>
            <a:ext cx="190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As the little pig builds his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house the wolf watches.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44958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QY37-MBHPDF9D2XUayJ4l9yuppekSjftK9SByi-pxDshKZFLVpE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106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Qvan9yXJNOFlyK62pA5Ooe10fhVg81Iz2i8Tih7Wr96roFewkurg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10200" y="4495800"/>
            <a:ext cx="2286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runs to the first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pigs house of straw.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419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1371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RVPbsyr_FNHGF-n7LsKc3itE5QR-7nKiXsImDH0Ay1leSGV9Q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48400" y="3962400"/>
            <a:ext cx="1490663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SMIrfnIxd7gKaz-YkT5-V1seZeI7RN1xnbxtc3fXICbyiSz58nd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81800" y="1066800"/>
            <a:ext cx="1128713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2.gstatic.com/images?q=tbn:ANd9GcRvObxiSCv9Wk2MV5tCLRCZgsH_h8m2_Z4XfgKRSXrJzX957YqaRw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57600" y="1295400"/>
            <a:ext cx="1143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Key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Three			Bad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Little				Wolf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	Pigs				Story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	One				Mom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il_fi" descr="http://t0.gstatic.com/images?q=tbn:ANd9GcSvDQm2vNrL8FEFXFkbUPnpGecErMjGiBhloKOiU-AGXcwNUgE8AooZB-uAT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743200"/>
            <a:ext cx="914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886200"/>
            <a:ext cx="9953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l_fi" descr="http://www.google.com/url?source=imglanding&amp;ct=img&amp;q=http://www.clker.com/cliparts/b/6/1/0/124223379411527084631_Train_%281967-1979%29.svg.med.png&amp;sa=X&amp;ei=eTKYUJnhA6nI0QHnvYHwCQ&amp;ved=0CAkQ8wc&amp;usg=AFQjCNFZGfPQ5Uc4R9sm0ppvcjWXMv4xLQ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953000"/>
            <a:ext cx="9715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cdn2-b.examiner.com/sites/default/files/styles/image_content_width/hash/48/a7/bad%20habit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1752600"/>
            <a:ext cx="7572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3000" y="2819400"/>
            <a:ext cx="876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Yuag_PVDsobMsg3fZlYIcT53nbXyzBFOusdfPENI4mkU5T4GJ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8200" y="3962400"/>
            <a:ext cx="12858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l_fi" descr="http://4.bp.blogspot.com/-KAaKFP77yuE/T2EubADfbfI/AAAAAAAABQo/X23tvSVtJIQ/s1600/Momma-Pig.png"/>
          <p:cNvPicPr/>
          <p:nvPr/>
        </p:nvPicPr>
        <p:blipFill>
          <a:blip r:embed="rId11" cstate="print"/>
          <a:srcRect l="22570" t="14806" r="25706" b="34951"/>
          <a:stretch>
            <a:fillRect/>
          </a:stretch>
        </p:blipFill>
        <p:spPr bwMode="auto">
          <a:xfrm>
            <a:off x="4953000" y="4876800"/>
            <a:ext cx="9906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asks to come inside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the little pig says NO!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12192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RspZQnLRAB-GqgxL74xDnSZPaxVZbUoLph4QHD6iaCsAF-KcLk2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41910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5XR_wrJXf0pMzZpzFFO2XGTZbxi6bkO0U-b2oXn7Sguk5xnIS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5200" y="533400"/>
            <a:ext cx="1271588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t1.gstatic.com/images?q=tbn:ANd9GcQ8334A6u-1KhSiICoukvFJyOVUiV7mRet20ja8aKyXb3cEBqg5vgLBM-0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58000" y="990600"/>
            <a:ext cx="17430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huffs and he puffs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blows the house down!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http://t2.gstatic.com/images?q=tbn:ANd9GcRGpOFRcmRZSNB4yYDp4lNFFGYsmibslJutmnjszGh9K6Yqz2SyNmJo2dU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371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0.gstatic.com/images?q=tbn:ANd9GcSGaITRWNwdY7_nTgz32dUdzu-A6pJqeWpITtO4tRRk2g9tGnB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12192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SGaITRWNwdY7_nTgz32dUdzu-A6pJqeWpITtO4tRRk2g9tGnB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12192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Tny5O0Vupo35fa3lgPpkySOlVIzAMBIn6FAN8OirY2XgXNzSIE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4600" y="4495800"/>
            <a:ext cx="172878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1.gstatic.com/images?q=tbn:ANd9GcRcmHEReESTk2NTRiQUtvyDVoHfvfV8nzxhaBMiIqi1dWx-MTlT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39000" y="4038600"/>
            <a:ext cx="13192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little pig runs to second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pig’s house of sticks.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48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TUvelVfvRbcxZahGr86Q0Uuud4265EUpehAcPKwKFd4rrfads_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0" y="838200"/>
            <a:ext cx="91440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2.gstatic.com/images?q=tbn:ANd9GcRgFYbjQbi7ow8l6t2ZmPCI1ufXV2F46yttOBnAWUnlZIg_Be2Oy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77000" y="4343400"/>
            <a:ext cx="15811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rg_hi" descr="http://t2.gstatic.com/images?q=tbn:ANd9GcRvObxiSCv9Wk2MV5tCLRCZgsH_h8m2_Z4XfgKRSXrJzX957YqaR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8200" y="1295400"/>
            <a:ext cx="1143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runs to the second   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pigs house of sticks.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123825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UvelVfvRbcxZahGr86Q0Uuud4265EUpehAcPKwKFd4rrfads_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0400" y="685800"/>
            <a:ext cx="91440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2.gstatic.com/images?q=tbn:ANd9GcRgFYbjQbi7ow8l6t2ZmPCI1ufXV2F46yttOBnAWUnlZIg_Be2Oy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24600" y="4343400"/>
            <a:ext cx="15811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rg_hi" descr="http://t2.gstatic.com/images?q=tbn:ANd9GcRvObxiSCv9Wk2MV5tCLRCZgsH_h8m2_Z4XfgKRSXrJzX957YqaRw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57600" y="1219200"/>
            <a:ext cx="1143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asks to come inside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the little pigs say NO!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12192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RspZQnLRAB-GqgxL74xDnSZPaxVZbUoLph4QHD6iaCsAF-KcLk2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41910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5XR_wrJXf0pMzZpzFFO2XGTZbxi6bkO0U-b2oXn7Sguk5xnIS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52812" y="533400"/>
            <a:ext cx="1271588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t1.gstatic.com/images?q=tbn:ANd9GcQ8334A6u-1KhSiICoukvFJyOVUiV7mRet20ja8aKyXb3cEBqg5vgLBM-0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58000" y="990600"/>
            <a:ext cx="17430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huffs and he puffs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blows the house down!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http://t2.gstatic.com/images?q=tbn:ANd9GcRGpOFRcmRZSNB4yYDp4lNFFGYsmibslJutmnjszGh9K6Yqz2SyNmJo2dU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2954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0.gstatic.com/images?q=tbn:ANd9GcSGaITRWNwdY7_nTgz32dUdzu-A6pJqeWpITtO4tRRk2g9tGnB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11430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SGaITRWNwdY7_nTgz32dUdzu-A6pJqeWpITtO4tRRk2g9tGnB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11430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Tny5O0Vupo35fa3lgPpkySOlVIzAMBIn6FAN8OirY2XgXNzSIE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4600" y="4495800"/>
            <a:ext cx="172878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1.gstatic.com/images?q=tbn:ANd9GcRcmHEReESTk2NTRiQUtvyDVoHfvfV8nzxhaBMiIqi1dWx-MTlT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39000" y="4038600"/>
            <a:ext cx="13192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little pigs run to third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pig’s house of bricks.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419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3.gstatic.com/images?q=tbn:ANd9GcS2VeGGSVaIVIoSko8byVv67TaGab6Az2lcDSmLeG_gM1RZG8SHU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990600"/>
            <a:ext cx="9906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http://t1.gstatic.com/images?q=tbn:ANd9GcSPvnf0YaYbfALOvzij7vzKglBGKxNW2j-HhFER5v39gwJ_py59sjQFwO4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00800" y="4572000"/>
            <a:ext cx="190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rg_hi" descr="http://t2.gstatic.com/images?q=tbn:ANd9GcRvObxiSCv9Wk2MV5tCLRCZgsH_h8m2_Z4XfgKRSXrJzX957YqaR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76800" y="1295400"/>
            <a:ext cx="1143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runs to the third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pigs house of bricks.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419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1371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S2VeGGSVaIVIoSko8byVv67TaGab6Az2lcDSmLeG_gM1RZG8SHU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34200" y="990600"/>
            <a:ext cx="9906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t1.gstatic.com/images?q=tbn:ANd9GcSPvnf0YaYbfALOvzij7vzKglBGKxNW2j-HhFER5v39gwJ_py59sjQFwO4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48400" y="4572000"/>
            <a:ext cx="190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2.gstatic.com/images?q=tbn:ANd9GcRvObxiSCv9Wk2MV5tCLRCZgsH_h8m2_Z4XfgKRSXrJzX957YqaRw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81400" y="1295400"/>
            <a:ext cx="1143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asks to come inside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the little pigs say NO!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t2.gstatic.com/images?q=tbn:ANd9GcRGpOFRcmRZSNB4yYDp4lNFFGYsmibslJutmnjszGh9K6Yqz2SyNmJo2dU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12192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RspZQnLRAB-GqgxL74xDnSZPaxVZbUoLph4QHD6iaCsAF-KcLk2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41148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5XR_wrJXf0pMzZpzFFO2XGTZbxi6bkO0U-b2oXn7Sguk5xnIS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5200" y="533400"/>
            <a:ext cx="1271588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t1.gstatic.com/images?q=tbn:ANd9GcQ8334A6u-1KhSiICoukvFJyOVUiV7mRet20ja8aKyXb3cEBqg5vgLBM-0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58000" y="990600"/>
            <a:ext cx="17430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huffs and he puffs,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house does not move!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http://t2.gstatic.com/images?q=tbn:ANd9GcRGpOFRcmRZSNB4yYDp4lNFFGYsmibslJutmnjszGh9K6Yqz2SyNmJo2dU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2954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0.gstatic.com/images?q=tbn:ANd9GcSGaITRWNwdY7_nTgz32dUdzu-A6pJqeWpITtO4tRRk2g9tGnBW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11430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0.gstatic.com/images?q=tbn:ANd9GcSGaITRWNwdY7_nTgz32dUdzu-A6pJqeWpITtO4tRRk2g9tGnBW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12192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4600" y="4114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RspZQnLRAB-GqgxL74xDnSZPaxVZbUoLph4QHD6iaCsAF-KcLk2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42672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activerain.com/image_store/uploads/3/0/3/1/6/ar12943602961303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53200" y="4114800"/>
            <a:ext cx="182403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Home/House			Hill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Alone				Move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Build					Straw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Strong				Not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Watches				Second		</a:t>
            </a:r>
          </a:p>
          <a:p>
            <a:pPr>
              <a:buNone/>
            </a:pPr>
            <a:r>
              <a:rPr lang="en-US" dirty="0" smtClean="0"/>
              <a:t>			First					Third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rg_hi" descr="http://t3.gstatic.com/images?q=tbn:ANd9GcTN7ZNH14pzjNEL0KymFcVwlTT2dM588UHDFvY0_T4y2ytxCW9Ob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8600"/>
            <a:ext cx="952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images.clipartof.com/thumbnails/67380-Royalty-Free-RF-Clipart-Illustration-Of-A-Businessman-Standing-On-A-Tall-Hill.jpg"/>
          <p:cNvPicPr/>
          <p:nvPr/>
        </p:nvPicPr>
        <p:blipFill>
          <a:blip r:embed="rId4" cstate="print"/>
          <a:srcRect r="14504"/>
          <a:stretch>
            <a:fillRect/>
          </a:stretch>
        </p:blipFill>
        <p:spPr bwMode="auto">
          <a:xfrm>
            <a:off x="5791200" y="228600"/>
            <a:ext cx="91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clipartguide.com/_thumbs/0511-1009-1319-046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1371600"/>
            <a:ext cx="895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activerain.com/image_store/uploads/3/0/3/1/6/ar1294360296130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1295401"/>
            <a:ext cx="129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0.gstatic.com/images?q=tbn:ANd9GcQY37-MBHPDF9D2XUayJ4l9yuppekSjftK9SByi-pxDshKZFLVpEA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2438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g_hi" descr="http://t2.gstatic.com/images?q=tbn:ANd9GcRVPbsyr_FNHGF-n7LsKc3itE5QR-7nKiXsImDH0Ay1leSGV9Qa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1200" y="2286000"/>
            <a:ext cx="95726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SckPxfj_jKERCtynpNn2Xlv09y7cEyme6TCwOttrRPObI4EDIGhg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19200" y="3505200"/>
            <a:ext cx="990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RspZQnLRAB-GqgxL74xDnSZPaxVZbUoLph4QHD6iaCsAF-KcLk2w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91200" y="3429000"/>
            <a:ext cx="923925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2.gstatic.com/images?q=tbn:ANd9GcQvan9yXJNOFlyK62pA5Ooe10fhVg81Iz2i8Tih7Wr96roFewkurg">
            <a:hlinkClick r:id="rId15"/>
          </p:cNvPr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0" y="4572000"/>
            <a:ext cx="1752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2.gstatic.com/images?q=tbn:ANd9GcTUvelVfvRbcxZahGr86Q0Uuud4265EUpehAcPKwKFd4rrfads_">
            <a:hlinkClick r:id="rId17"/>
          </p:cNvPr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7400" y="4495800"/>
            <a:ext cx="671513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2.gstatic.com/images?q=tbn:ANd9GcSMIrfnIxd7gKaz-YkT5-V1seZeI7RN1xnbxtc3fXICbyiSz58ndw">
            <a:hlinkClick r:id="rId19"/>
          </p:cNvPr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219200" y="5410200"/>
            <a:ext cx="747713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rg_hi" descr="http://t3.gstatic.com/images?q=tbn:ANd9GcS2VeGGSVaIVIoSko8byVv67TaGab6Az2lcDSmLeG_gM1RZG8SHUw">
            <a:hlinkClick r:id="rId21"/>
          </p:cNvPr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867400" y="5715000"/>
            <a:ext cx="752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92480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huffs and puffs again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143000" y="3427124"/>
            <a:ext cx="800100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and the house does not move!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http://t2.gstatic.com/images?q=tbn:ANd9GcRGpOFRcmRZSNB4yYDp4lNFFGYsmibslJutmnjszGh9K6Yqz2SyNmJo2dU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2192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40386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RspZQnLRAB-GqgxL74xDnSZPaxVZbUoLph4QHD6iaCsAF-KcLk2w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4038600"/>
            <a:ext cx="115252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0.gstatic.com/images?q=tbn:ANd9GcSGaITRWNwdY7_nTgz32dUdzu-A6pJqeWpITtO4tRRk2g9tGnB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9906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0.gstatic.com/images?q=tbn:ANd9GcSGaITRWNwdY7_nTgz32dUdzu-A6pJqeWpITtO4tRRk2g9tGnB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990600"/>
            <a:ext cx="1147763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activerain.com/image_store/uploads/3/0/3/1/6/ar12943602961303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19962" y="4114800"/>
            <a:ext cx="182403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gives up and cries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all the way back to his house.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http://t2.gstatic.com/images?q=tbn:ANd9GcRGpOFRcmRZSNB4yYDp4lNFFGYsmibslJutmnjszGh9K6Yqz2SyNmJo2dU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1371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3.gstatic.com/images?q=tbn:ANd9GcTN7ZNH14pzjNEL0KymFcVwlTT2dM588UHDFvY0_T4y2ytxCW9Ob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39624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images.clipartof.com/small/1094462-Clipart-Disgruntled-Teenager-Giving-Up-Walking-Away-And-Shrugging-Royalty-Free-Vector-Illustration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914400"/>
            <a:ext cx="159543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1.gstatic.com/images?q=tbn:ANd9GcTEN0ak3iI2HtB2gEUNokIRtmiBaV4yFEh8Loyet991OoMY-JBW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914400"/>
            <a:ext cx="14525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wolf never bothers the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three little pigs ever again!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572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44196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4495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t2.gstatic.com/images?q=tbn:ANd9GcRGpOFRcmRZSNB4yYDp4lNFFGYsmibslJutmnjszGh9K6Yqz2SyNmJo2dU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38400" y="13716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3048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3048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914400" y="290732"/>
            <a:ext cx="822960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pigs stay in the house of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38200" y="3427124"/>
            <a:ext cx="830580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bricks to stay safe from the wolf.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4478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t2.gstatic.com/images?q=tbn:ANd9GcRGpOFRcmRZSNB4yYDp4lNFFGYsmibslJutmnjszGh9K6Yqz2SyNmJo2dU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43434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3.gstatic.com/images?q=tbn:ANd9GcTN7ZNH14pzjNEL0KymFcVwlTT2dM588UHDFvY0_T4y2ytxCW9Ob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10668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t1.gstatic.com/images?q=tbn:ANd9GcSPvnf0YaYbfALOvzij7vzKglBGKxNW2j-HhFER5v39gwJ_py59sjQFwO4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4419600"/>
            <a:ext cx="1905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three little pigs live 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happily ever after together!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600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3716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1.gstatic.com/images?q=tbn:ANd9GcSTWdjcf_O5WMveDaKvXQGTiAZqeK1OudUHp27vTfS_47m1uDx0HQ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00200" y="4343400"/>
            <a:ext cx="15240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l_fi" descr="http://clipartmountain.com/clip3/children1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4343400"/>
            <a:ext cx="29622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500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Sticks				Bricks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Ask					Inside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Huffs/Puffs			Blows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Down				Runs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Gives up				Cries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Happy				Together</a:t>
            </a:r>
            <a:endParaRPr lang="en-US" dirty="0"/>
          </a:p>
        </p:txBody>
      </p:sp>
      <p:pic>
        <p:nvPicPr>
          <p:cNvPr id="4" name="rg_hi" descr="http://t2.gstatic.com/images?q=tbn:ANd9GcRgFYbjQbi7ow8l6t2ZmPCI1ufXV2F46yttOBnAWUnlZIg_Be2Oy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8600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1.gstatic.com/images?q=tbn:ANd9GcSPvnf0YaYbfALOvzij7vzKglBGKxNW2j-HhFER5v39gwJ_py59sjQFwO4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304800"/>
            <a:ext cx="121920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g_hi" descr="http://t2.gstatic.com/images?q=tbn:ANd9GcT5XR_wrJXf0pMzZpzFFO2XGTZbxi6bkO0U-b2oXn7Sguk5xnIS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1219200"/>
            <a:ext cx="8143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t1.gstatic.com/images?q=tbn:ANd9GcQ8334A6u-1KhSiICoukvFJyOVUiV7mRet20ja8aKyXb3cEBqg5vgLBM-0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0200" y="1143000"/>
            <a:ext cx="136683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0.gstatic.com/images?q=tbn:ANd9GcSGaITRWNwdY7_nTgz32dUdzu-A6pJqeWpITtO4tRRk2g9tGnBW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95400" y="2362200"/>
            <a:ext cx="9953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g_hi" descr="http://t0.gstatic.com/images?q=tbn:ANd9GcTny5O0Vupo35fa3lgPpkySOlVIzAMBIn6FAN8OirY2XgXNzSIE">
            <a:hlinkClick r:id="rId12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86400" y="2438400"/>
            <a:ext cx="12715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rg_hi" descr="http://t1.gstatic.com/images?q=tbn:ANd9GcRcmHEReESTk2NTRiQUtvyDVoHfvfV8nzxhaBMiIqi1dWx-MTlT">
            <a:hlinkClick r:id="rId14"/>
          </p:cNvPr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95400" y="3429000"/>
            <a:ext cx="9382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g_hi" descr="http://t2.gstatic.com/images?q=tbn:ANd9GcRvObxiSCv9Wk2MV5tCLRCZgsH_h8m2_Z4XfgKRSXrJzX957YqaRw">
            <a:hlinkClick r:id="rId16"/>
          </p:cNvPr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638800" y="33528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images.clipartof.com/small/1094462-Clipart-Disgruntled-Teenager-Giving-Up-Walking-Away-And-Shrugging-Royalty-Free-Vector-Illustration.jpg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371600" y="4572000"/>
            <a:ext cx="985838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1.gstatic.com/images?q=tbn:ANd9GcTEN0ak3iI2HtB2gEUNokIRtmiBaV4yFEh8Loyet991OoMY-JBW">
            <a:hlinkClick r:id="rId19"/>
          </p:cNvPr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562600" y="4419600"/>
            <a:ext cx="11477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1.gstatic.com/images?q=tbn:ANd9GcSTWdjcf_O5WMveDaKvXQGTiAZqeK1OudUHp27vTfS_47m1uDx0HQ">
            <a:hlinkClick r:id="rId21"/>
          </p:cNvPr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371600" y="5715000"/>
            <a:ext cx="838200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l_fi" descr="http://clipartmountain.com/clip3/children1.gif"/>
          <p:cNvPicPr/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953000" y="5562600"/>
            <a:ext cx="1900238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This is the story of the three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pigs and one bad wolf.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114800"/>
            <a:ext cx="1295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4419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cdn2-b.examiner.com/sites/default/files/styles/image_content_width/hash/48/a7/bad%20habit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4495800"/>
            <a:ext cx="113823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http://t2.gstatic.com/images?q=tbn:ANd9GcRGpOFRcmRZSNB4yYDp4lNFFGYsmibslJutmnjszGh9K6Yqz2SyNmJo2dU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44958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3.gstatic.com/images?q=tbn:ANd9GcTYuag_PVDsobMsg3fZlYIcT53nbXyzBFOusdfPENI4mkU5T4GJ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86200" y="1447800"/>
            <a:ext cx="14382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l_fi" descr="http://www.google.com/url?source=imglanding&amp;ct=img&amp;q=http://www.clker.com/cliparts/b/6/1/0/124223379411527084631_Train_%281967-1979%29.svg.med.png&amp;sa=X&amp;ei=eTKYUJnhA6nI0QHnvYHwCQ&amp;ved=0CAkQ8wc&amp;usg=AFQjCNFZGfPQ5Uc4R9sm0ppvcjWXMv4xLQ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00600" y="4343400"/>
            <a:ext cx="17335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three little pigs live with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their mom at home.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4478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13716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4.bp.blogspot.com/-KAaKFP77yuE/T2EubADfbfI/AAAAAAAABQo/X23tvSVtJIQ/s1600/Momma-Pig.png"/>
          <p:cNvPicPr/>
          <p:nvPr/>
        </p:nvPicPr>
        <p:blipFill>
          <a:blip r:embed="rId6" cstate="print"/>
          <a:srcRect l="22042" t="9160" r="18562" b="29771"/>
          <a:stretch>
            <a:fillRect/>
          </a:stretch>
        </p:blipFill>
        <p:spPr bwMode="auto">
          <a:xfrm>
            <a:off x="2743200" y="4114800"/>
            <a:ext cx="121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TN7ZNH14pzjNEL0KymFcVwlTT2dM588UHDFvY0_T4y2ytxCW9Ob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41910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bad wolf lives on top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of a hill alone.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cdn2-b.examiner.com/sites/default/files/styles/image_content_width/hash/48/a7/bad%20habit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447800"/>
            <a:ext cx="113823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t2.gstatic.com/images?q=tbn:ANd9GcRGpOFRcmRZSNB4yYDp4lNFFGYsmibslJutmnjszGh9K6Yqz2SyNmJo2dU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44780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images.clipartof.com/thumbnails/67380-Royalty-Free-RF-Clipart-Illustration-Of-A-Businessman-Standing-On-A-Tall-Hill.jpg"/>
          <p:cNvPicPr/>
          <p:nvPr/>
        </p:nvPicPr>
        <p:blipFill>
          <a:blip r:embed="rId6" cstate="print"/>
          <a:srcRect r="14504"/>
          <a:stretch>
            <a:fillRect/>
          </a:stretch>
        </p:blipFill>
        <p:spPr bwMode="auto">
          <a:xfrm>
            <a:off x="2438400" y="4191000"/>
            <a:ext cx="1066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www.clipartguide.com/_thumbs/0511-1009-1319-0464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7600" y="4191000"/>
            <a:ext cx="12192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The mom wants the three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little pigs to move out.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343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4419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4.bp.blogspot.com/-KAaKFP77yuE/T2EubADfbfI/AAAAAAAABQo/X23tvSVtJIQ/s1600/Momma-Pig.png"/>
          <p:cNvPicPr/>
          <p:nvPr/>
        </p:nvPicPr>
        <p:blipFill>
          <a:blip r:embed="rId6" cstate="print"/>
          <a:srcRect l="22042" t="9160" r="18562" b="29771"/>
          <a:stretch>
            <a:fillRect/>
          </a:stretch>
        </p:blipFill>
        <p:spPr bwMode="auto">
          <a:xfrm>
            <a:off x="2590800" y="1219200"/>
            <a:ext cx="121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l_fi" descr="http://activerain.com/image_store/uploads/3/0/3/1/6/ar12943602961303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9600" y="4191000"/>
            <a:ext cx="182403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581024" cy="301752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" y="3429000"/>
            <a:ext cx="581024" cy="3017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290732"/>
            <a:ext cx="7661030" cy="30175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Each of the three little pigs</a:t>
            </a:r>
            <a:endParaRPr lang="en-US" sz="4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219200" y="3427124"/>
            <a:ext cx="7924800" cy="301752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leave home to build a house.</a:t>
            </a:r>
            <a:endParaRPr lang="en-US" sz="4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t0.gstatic.com/images?q=tbn:ANd9GcSvDQm2vNrL8FEFXFkbUPnpGecErMjGiBhloKOiU-AGXcwNUgE8AooZB-u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47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google.com/url?source=imglanding&amp;ct=img&amp;q=http://www.acclaimimages.com/_gallery/_images_n300/big_kid_little_kid.jpg&amp;sa=X&amp;ei=_TGYUOTJAcXp0gGV4IC4Cw&amp;ved=0CAkQ8wc&amp;usg=AFQjCNGCEyUSmRaqccIYFKQFi4g0TetWGw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295400"/>
            <a:ext cx="12192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google.com/url?source=imglanding&amp;ct=img&amp;q=http://www.dreamstime.com/cartoon-pig-thumb13683220.jpg&amp;sa=X&amp;ei=YDKYUPbXFafJ0AGX_YGQAw&amp;ved=0CAkQ8wc&amp;usg=AFQjCNF37_2zZ0utQm9KpBKgcq302L9Yc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1371600"/>
            <a:ext cx="1143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3.gstatic.com/images?q=tbn:ANd9GcTN7ZNH14pzjNEL0KymFcVwlTT2dM588UHDFvY0_T4y2ytxCW9Ob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40386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rg_hi" descr="http://t3.gstatic.com/images?q=tbn:ANd9GcTN7ZNH14pzjNEL0KymFcVwlTT2dM588UHDFvY0_T4y2ytxCW9Ob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4038600"/>
            <a:ext cx="1447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rg_hi" descr="http://t0.gstatic.com/images?q=tbn:ANd9GcQY37-MBHPDF9D2XUayJ4l9yuppekSjftK9SByi-pxDshKZFLVpEA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05400" y="3886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2">
      <a:dk1>
        <a:srgbClr val="FF388C"/>
      </a:dk1>
      <a:lt1>
        <a:srgbClr val="FF388C"/>
      </a:lt1>
      <a:dk2>
        <a:srgbClr val="FFFFFF"/>
      </a:dk2>
      <a:lt2>
        <a:srgbClr val="FFFFFF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538</TotalTime>
  <Words>395</Words>
  <Application>Microsoft Office PowerPoint</Application>
  <PresentationFormat>On-screen Show (4:3)</PresentationFormat>
  <Paragraphs>333</Paragraphs>
  <Slides>34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Verve</vt:lpstr>
      <vt:lpstr>Three Little Pigs</vt:lpstr>
      <vt:lpstr>Picture Key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Little Pigs</dc:title>
  <dc:creator>Kelsey</dc:creator>
  <cp:lastModifiedBy>The College of New Jersey</cp:lastModifiedBy>
  <cp:revision>71</cp:revision>
  <dcterms:created xsi:type="dcterms:W3CDTF">2012-11-03T20:57:20Z</dcterms:created>
  <dcterms:modified xsi:type="dcterms:W3CDTF">2016-07-06T20:40:25Z</dcterms:modified>
</cp:coreProperties>
</file>