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7" r:id="rId4"/>
    <p:sldId id="282" r:id="rId5"/>
    <p:sldId id="283" r:id="rId6"/>
    <p:sldId id="284" r:id="rId7"/>
    <p:sldId id="285" r:id="rId8"/>
    <p:sldId id="286" r:id="rId9"/>
    <p:sldId id="260" r:id="rId10"/>
    <p:sldId id="261" r:id="rId11"/>
    <p:sldId id="287" r:id="rId12"/>
    <p:sldId id="262" r:id="rId13"/>
    <p:sldId id="276" r:id="rId14"/>
    <p:sldId id="268" r:id="rId15"/>
    <p:sldId id="263" r:id="rId16"/>
    <p:sldId id="264" r:id="rId17"/>
    <p:sldId id="294" r:id="rId18"/>
    <p:sldId id="265" r:id="rId19"/>
    <p:sldId id="266" r:id="rId20"/>
    <p:sldId id="275" r:id="rId21"/>
    <p:sldId id="267" r:id="rId22"/>
    <p:sldId id="269" r:id="rId23"/>
    <p:sldId id="270" r:id="rId24"/>
    <p:sldId id="271" r:id="rId25"/>
    <p:sldId id="272" r:id="rId26"/>
    <p:sldId id="273" r:id="rId27"/>
    <p:sldId id="274" r:id="rId28"/>
    <p:sldId id="277" r:id="rId29"/>
    <p:sldId id="278" r:id="rId30"/>
    <p:sldId id="279" r:id="rId31"/>
    <p:sldId id="280" r:id="rId32"/>
    <p:sldId id="281"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9" autoAdjust="0"/>
    <p:restoredTop sz="94660"/>
  </p:normalViewPr>
  <p:slideViewPr>
    <p:cSldViewPr>
      <p:cViewPr>
        <p:scale>
          <a:sx n="107" d="100"/>
          <a:sy n="107" d="100"/>
        </p:scale>
        <p:origin x="-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CFACE-9A30-461B-B141-12E28F4C1321}" type="datetimeFigureOut">
              <a:rPr lang="en-US" smtClean="0"/>
              <a:t>7/6/2016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270225-155A-4F6F-B5B2-B97569DE289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CFACE-9A30-461B-B141-12E28F4C1321}" type="datetimeFigureOut">
              <a:rPr lang="en-US" smtClean="0"/>
              <a:t>7/6/2016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0225-155A-4F6F-B5B2-B97569DE289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9.wmf"/><Relationship Id="rId5" Type="http://schemas.openxmlformats.org/officeDocument/2006/relationships/image" Target="../media/image11.wmf"/><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2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2.wmf"/></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2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15.wmf"/><Relationship Id="rId5" Type="http://schemas.openxmlformats.org/officeDocument/2006/relationships/image" Target="../media/image20.wmf"/><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5.wmf"/></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2057400" y="1143000"/>
            <a:ext cx="4724400" cy="4724400"/>
          </a:xfrm>
          <a:prstGeom prst="rect">
            <a:avLst/>
          </a:prstGeom>
          <a:noFill/>
        </p:spPr>
      </p:pic>
      <p:sp>
        <p:nvSpPr>
          <p:cNvPr id="2" name="Title 1"/>
          <p:cNvSpPr>
            <a:spLocks noGrp="1"/>
          </p:cNvSpPr>
          <p:nvPr>
            <p:ph type="ctrTitle"/>
          </p:nvPr>
        </p:nvSpPr>
        <p:spPr/>
        <p:txBody>
          <a:bodyPr>
            <a:normAutofit/>
          </a:bodyPr>
          <a:lstStyle/>
          <a:p>
            <a:r>
              <a:rPr lang="en-US" sz="5400" dirty="0" smtClean="0">
                <a:latin typeface="AR BERKLEY" pitchFamily="2" charset="0"/>
              </a:rPr>
              <a:t>The Vanishing Pumpkin</a:t>
            </a:r>
            <a:endParaRPr lang="en-US" sz="5400" dirty="0">
              <a:latin typeface="AR BERKLEY" pitchFamily="2" charset="0"/>
            </a:endParaRPr>
          </a:p>
        </p:txBody>
      </p:sp>
      <p:sp>
        <p:nvSpPr>
          <p:cNvPr id="3" name="Subtitle 2"/>
          <p:cNvSpPr>
            <a:spLocks noGrp="1"/>
          </p:cNvSpPr>
          <p:nvPr>
            <p:ph type="subTitle" idx="1"/>
          </p:nvPr>
        </p:nvSpPr>
        <p:spPr/>
        <p:txBody>
          <a:bodyPr/>
          <a:lstStyle/>
          <a:p>
            <a:r>
              <a:rPr lang="en-US" dirty="0" smtClean="0">
                <a:solidFill>
                  <a:schemeClr val="tx1"/>
                </a:solidFill>
              </a:rPr>
              <a:t>By Tony Johnston</a:t>
            </a:r>
          </a:p>
          <a:p>
            <a:r>
              <a:rPr lang="en-US" dirty="0" smtClean="0">
                <a:solidFill>
                  <a:schemeClr val="tx1"/>
                </a:solidFill>
              </a:rPr>
              <a:t>Pictures by </a:t>
            </a:r>
            <a:r>
              <a:rPr lang="en-US" dirty="0" err="1" smtClean="0">
                <a:solidFill>
                  <a:schemeClr val="tx1"/>
                </a:solidFill>
              </a:rPr>
              <a:t>Tomie</a:t>
            </a:r>
            <a:r>
              <a:rPr lang="en-US" dirty="0" smtClean="0">
                <a:solidFill>
                  <a:schemeClr val="tx1"/>
                </a:solidFill>
              </a:rPr>
              <a:t> </a:t>
            </a:r>
            <a:r>
              <a:rPr lang="en-US" dirty="0" err="1" smtClean="0">
                <a:solidFill>
                  <a:schemeClr val="tx1"/>
                </a:solidFill>
              </a:rPr>
              <a:t>DePaola</a:t>
            </a:r>
            <a:endParaRPr lang="en-US"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200000"/>
              </a:lnSpc>
              <a:buNone/>
            </a:pPr>
            <a:r>
              <a:rPr lang="en-US" sz="4800" dirty="0" smtClean="0"/>
              <a:t>They were looking at the sun. </a:t>
            </a:r>
          </a:p>
          <a:p>
            <a:pPr>
              <a:lnSpc>
                <a:spcPct val="200000"/>
              </a:lnSpc>
              <a:buNone/>
            </a:pPr>
            <a:r>
              <a:rPr lang="en-US" sz="4800" dirty="0" smtClean="0"/>
              <a:t> </a:t>
            </a:r>
            <a:endParaRPr lang="en-US" sz="4800" dirty="0"/>
          </a:p>
        </p:txBody>
      </p:sp>
      <p:pic>
        <p:nvPicPr>
          <p:cNvPr id="7" name="Picture 2" descr="C:\Users\vvanoni\AppData\Local\Microsoft\Windows\Temporary Internet Files\Content.IE5\3XF0DYMY\MC900440405[1].png"/>
          <p:cNvPicPr>
            <a:picLocks noChangeAspect="1" noChangeArrowheads="1"/>
          </p:cNvPicPr>
          <p:nvPr/>
        </p:nvPicPr>
        <p:blipFill>
          <a:blip r:embed="rId2"/>
          <a:srcRect/>
          <a:stretch>
            <a:fillRect/>
          </a:stretch>
        </p:blipFill>
        <p:spPr bwMode="auto">
          <a:xfrm>
            <a:off x="6324600" y="609600"/>
            <a:ext cx="1828800" cy="1828800"/>
          </a:xfrm>
          <a:prstGeom prst="rect">
            <a:avLst/>
          </a:prstGeom>
          <a:noFill/>
        </p:spPr>
      </p:pic>
      <p:pic>
        <p:nvPicPr>
          <p:cNvPr id="8" name="Picture 2" descr="C:\Users\vvanoni\AppData\Local\Microsoft\Windows\Temporary Internet Files\Content.IE5\CN7HHMNM\MP900316420[1].jpg"/>
          <p:cNvPicPr>
            <a:picLocks noChangeAspect="1" noChangeArrowheads="1"/>
          </p:cNvPicPr>
          <p:nvPr/>
        </p:nvPicPr>
        <p:blipFill>
          <a:blip r:embed="rId3"/>
          <a:srcRect/>
          <a:stretch>
            <a:fillRect/>
          </a:stretch>
        </p:blipFill>
        <p:spPr bwMode="auto">
          <a:xfrm>
            <a:off x="3124200" y="762000"/>
            <a:ext cx="2208696" cy="1524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sun reminds the old woman of pumpkins.</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6172200" y="838200"/>
            <a:ext cx="1384892" cy="1391565"/>
          </a:xfrm>
          <a:prstGeom prst="rect">
            <a:avLst/>
          </a:prstGeom>
          <a:noFill/>
        </p:spPr>
      </p:pic>
      <p:pic>
        <p:nvPicPr>
          <p:cNvPr id="5" name="Picture 4" descr="C:\Users\vvanoni\AppData\Local\Microsoft\Windows\Temporary Internet Files\Content.IE5\CN7HHMNM\MC900436252[1].png"/>
          <p:cNvPicPr>
            <a:picLocks noChangeAspect="1" noChangeArrowheads="1"/>
          </p:cNvPicPr>
          <p:nvPr/>
        </p:nvPicPr>
        <p:blipFill>
          <a:blip r:embed="rId3"/>
          <a:srcRect/>
          <a:stretch>
            <a:fillRect/>
          </a:stretch>
        </p:blipFill>
        <p:spPr bwMode="auto">
          <a:xfrm>
            <a:off x="1905000" y="2667000"/>
            <a:ext cx="1295400" cy="1295400"/>
          </a:xfrm>
          <a:prstGeom prst="rect">
            <a:avLst/>
          </a:prstGeom>
          <a:noFill/>
        </p:spPr>
      </p:pic>
      <p:pic>
        <p:nvPicPr>
          <p:cNvPr id="6" name="Picture 2" descr="C:\Users\vvanoni\AppData\Local\Microsoft\Windows\Temporary Internet Files\Content.IE5\3XF0DYMY\MC900440405[1].png"/>
          <p:cNvPicPr>
            <a:picLocks noChangeAspect="1" noChangeArrowheads="1"/>
          </p:cNvPicPr>
          <p:nvPr/>
        </p:nvPicPr>
        <p:blipFill>
          <a:blip r:embed="rId4"/>
          <a:srcRect/>
          <a:stretch>
            <a:fillRect/>
          </a:stretch>
        </p:blipFill>
        <p:spPr bwMode="auto">
          <a:xfrm>
            <a:off x="1219200" y="762000"/>
            <a:ext cx="1676400" cy="1676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4830763"/>
          </a:xfrm>
        </p:spPr>
        <p:txBody>
          <a:bodyPr>
            <a:noAutofit/>
          </a:bodyPr>
          <a:lstStyle/>
          <a:p>
            <a:pPr>
              <a:lnSpc>
                <a:spcPct val="200000"/>
              </a:lnSpc>
              <a:buNone/>
            </a:pPr>
            <a:r>
              <a:rPr lang="en-US" sz="4800" dirty="0"/>
              <a:t>P</a:t>
            </a:r>
            <a:r>
              <a:rPr lang="en-US" sz="4800" dirty="0" smtClean="0"/>
              <a:t>umpkins remind the old man </a:t>
            </a:r>
            <a:endParaRPr lang="en-US" sz="4800" dirty="0"/>
          </a:p>
          <a:p>
            <a:pPr>
              <a:lnSpc>
                <a:spcPct val="200000"/>
              </a:lnSpc>
              <a:buNone/>
            </a:pPr>
            <a:r>
              <a:rPr lang="en-US" sz="4800" dirty="0" smtClean="0"/>
              <a:t>and old woman of Halloween too.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2209800" y="1828800"/>
            <a:ext cx="1213354" cy="1219200"/>
          </a:xfrm>
          <a:prstGeom prst="rect">
            <a:avLst/>
          </a:prstGeom>
          <a:noFill/>
        </p:spPr>
      </p:pic>
      <p:pic>
        <p:nvPicPr>
          <p:cNvPr id="5" name="Picture 4" descr="C:\Users\vvanoni\AppData\Local\Microsoft\Windows\Temporary Internet Files\Content.IE5\CN7HHMNM\MC900436252[1].png"/>
          <p:cNvPicPr>
            <a:picLocks noChangeAspect="1" noChangeArrowheads="1"/>
          </p:cNvPicPr>
          <p:nvPr/>
        </p:nvPicPr>
        <p:blipFill>
          <a:blip r:embed="rId3"/>
          <a:srcRect/>
          <a:stretch>
            <a:fillRect/>
          </a:stretch>
        </p:blipFill>
        <p:spPr bwMode="auto">
          <a:xfrm>
            <a:off x="1143000" y="228600"/>
            <a:ext cx="1295400" cy="1295400"/>
          </a:xfrm>
          <a:prstGeom prst="rect">
            <a:avLst/>
          </a:prstGeom>
          <a:noFill/>
        </p:spPr>
      </p:pic>
      <p:pic>
        <p:nvPicPr>
          <p:cNvPr id="6" name="Picture 3" descr="C:\Users\vvanoni\AppData\Local\Microsoft\Windows\Temporary Internet Files\Content.IE5\3XF0DYMY\MC900141317[1].wmf"/>
          <p:cNvPicPr>
            <a:picLocks noChangeAspect="1" noChangeArrowheads="1"/>
          </p:cNvPicPr>
          <p:nvPr/>
        </p:nvPicPr>
        <p:blipFill>
          <a:blip r:embed="rId4"/>
          <a:srcRect/>
          <a:stretch>
            <a:fillRect/>
          </a:stretch>
        </p:blipFill>
        <p:spPr bwMode="auto">
          <a:xfrm>
            <a:off x="6553200" y="228600"/>
            <a:ext cx="1143169" cy="1295400"/>
          </a:xfrm>
          <a:prstGeom prst="rect">
            <a:avLst/>
          </a:prstGeom>
          <a:noFill/>
        </p:spPr>
      </p:pic>
      <p:pic>
        <p:nvPicPr>
          <p:cNvPr id="10243" name="Picture 3" descr="C:\Users\vvanoni\AppData\Local\Microsoft\Windows\Temporary Internet Files\Content.IE5\TPFHT830\MC900304955[1].wmf"/>
          <p:cNvPicPr>
            <a:picLocks noChangeAspect="1" noChangeArrowheads="1"/>
          </p:cNvPicPr>
          <p:nvPr/>
        </p:nvPicPr>
        <p:blipFill>
          <a:blip r:embed="rId5"/>
          <a:srcRect/>
          <a:stretch>
            <a:fillRect/>
          </a:stretch>
        </p:blipFill>
        <p:spPr bwMode="auto">
          <a:xfrm>
            <a:off x="5791200" y="1981200"/>
            <a:ext cx="1825142" cy="102687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200000"/>
              </a:lnSpc>
              <a:buNone/>
            </a:pPr>
            <a:r>
              <a:rPr lang="en-US" sz="4800" dirty="0" smtClean="0"/>
              <a:t>The old man decided to pick a pumpkin. </a:t>
            </a:r>
          </a:p>
          <a:p>
            <a:endParaRPr lang="en-US" dirty="0"/>
          </a:p>
        </p:txBody>
      </p:sp>
      <p:pic>
        <p:nvPicPr>
          <p:cNvPr id="4" name="Picture 3" descr="C:\Users\vvanoni\AppData\Local\Microsoft\Windows\Temporary Internet Files\Content.IE5\3XF0DYMY\MC900141317[1].wmf"/>
          <p:cNvPicPr>
            <a:picLocks noChangeAspect="1" noChangeArrowheads="1"/>
          </p:cNvPicPr>
          <p:nvPr/>
        </p:nvPicPr>
        <p:blipFill>
          <a:blip r:embed="rId2"/>
          <a:srcRect/>
          <a:stretch>
            <a:fillRect/>
          </a:stretch>
        </p:blipFill>
        <p:spPr bwMode="auto">
          <a:xfrm>
            <a:off x="2133600" y="914400"/>
            <a:ext cx="1143169" cy="1295400"/>
          </a:xfrm>
          <a:prstGeom prst="rect">
            <a:avLst/>
          </a:prstGeom>
          <a:noFill/>
        </p:spPr>
      </p:pic>
      <p:pic>
        <p:nvPicPr>
          <p:cNvPr id="5" name="Picture 4" descr="C:\Users\vvanoni\AppData\Local\Microsoft\Windows\Temporary Internet Files\Content.IE5\CN7HHMNM\MC900436252[1].png"/>
          <p:cNvPicPr>
            <a:picLocks noChangeAspect="1" noChangeArrowheads="1"/>
          </p:cNvPicPr>
          <p:nvPr/>
        </p:nvPicPr>
        <p:blipFill>
          <a:blip r:embed="rId3"/>
          <a:srcRect/>
          <a:stretch>
            <a:fillRect/>
          </a:stretch>
        </p:blipFill>
        <p:spPr bwMode="auto">
          <a:xfrm>
            <a:off x="1295400" y="2667000"/>
            <a:ext cx="1295400" cy="1295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They wanted to make </a:t>
            </a:r>
          </a:p>
          <a:p>
            <a:pPr>
              <a:lnSpc>
                <a:spcPct val="200000"/>
              </a:lnSpc>
              <a:buNone/>
            </a:pPr>
            <a:r>
              <a:rPr lang="en-US" sz="4800" dirty="0" smtClean="0"/>
              <a:t>pumpkin pie. </a:t>
            </a:r>
            <a:endParaRPr lang="en-US" sz="4800" dirty="0"/>
          </a:p>
        </p:txBody>
      </p:sp>
      <p:pic>
        <p:nvPicPr>
          <p:cNvPr id="4" name="Picture 2" descr="C:\Users\vvanoni\AppData\Local\Microsoft\Windows\Temporary Internet Files\Content.IE5\PX2ETY4V\MC900437771[1].wmf"/>
          <p:cNvPicPr>
            <a:picLocks noChangeAspect="1" noChangeArrowheads="1"/>
          </p:cNvPicPr>
          <p:nvPr/>
        </p:nvPicPr>
        <p:blipFill>
          <a:blip r:embed="rId2"/>
          <a:srcRect/>
          <a:stretch>
            <a:fillRect/>
          </a:stretch>
        </p:blipFill>
        <p:spPr bwMode="auto">
          <a:xfrm>
            <a:off x="1371600" y="2819400"/>
            <a:ext cx="1564143" cy="1066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But the pumpkin vanished! </a:t>
            </a:r>
            <a:endParaRPr lang="en-US" sz="4800"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2971800" y="1066800"/>
            <a:ext cx="1295400" cy="12954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She looked in the coffeepot, the bed, and the purse of magic powers.  </a:t>
            </a:r>
            <a:endParaRPr lang="en-US" sz="4800" dirty="0"/>
          </a:p>
        </p:txBody>
      </p:sp>
      <p:pic>
        <p:nvPicPr>
          <p:cNvPr id="4" name="Picture 2" descr="C:\Users\vvanoni\AppData\Local\Microsoft\Windows\Temporary Internet Files\Content.IE5\CN7HHMNM\MP900316420[1].jpg"/>
          <p:cNvPicPr>
            <a:picLocks noChangeAspect="1" noChangeArrowheads="1"/>
          </p:cNvPicPr>
          <p:nvPr/>
        </p:nvPicPr>
        <p:blipFill>
          <a:blip r:embed="rId2"/>
          <a:srcRect/>
          <a:stretch>
            <a:fillRect/>
          </a:stretch>
        </p:blipFill>
        <p:spPr bwMode="auto">
          <a:xfrm>
            <a:off x="1524000" y="685800"/>
            <a:ext cx="2098261" cy="1447800"/>
          </a:xfrm>
          <a:prstGeom prst="rect">
            <a:avLst/>
          </a:prstGeom>
          <a:noFill/>
        </p:spPr>
      </p:pic>
      <p:pic>
        <p:nvPicPr>
          <p:cNvPr id="5" name="Picture 3" descr="C:\Users\vvanoni\AppData\Local\Microsoft\Windows\Temporary Internet Files\Content.IE5\TPFHT830\MC900433914[1].png"/>
          <p:cNvPicPr>
            <a:picLocks noChangeAspect="1" noChangeArrowheads="1"/>
          </p:cNvPicPr>
          <p:nvPr/>
        </p:nvPicPr>
        <p:blipFill>
          <a:blip r:embed="rId3"/>
          <a:srcRect/>
          <a:stretch>
            <a:fillRect/>
          </a:stretch>
        </p:blipFill>
        <p:spPr bwMode="auto">
          <a:xfrm>
            <a:off x="5410200" y="609600"/>
            <a:ext cx="1714500" cy="1714500"/>
          </a:xfrm>
          <a:prstGeom prst="rect">
            <a:avLst/>
          </a:prstGeom>
          <a:noFill/>
        </p:spPr>
      </p:pic>
      <p:pic>
        <p:nvPicPr>
          <p:cNvPr id="14338" name="Picture 2" descr="C:\Users\vvanoni\AppData\Local\Microsoft\Windows\Temporary Internet Files\Content.IE5\CN7HHMNM\MC900030262[1].wmf"/>
          <p:cNvPicPr>
            <a:picLocks noChangeAspect="1" noChangeArrowheads="1"/>
          </p:cNvPicPr>
          <p:nvPr/>
        </p:nvPicPr>
        <p:blipFill>
          <a:blip r:embed="rId4"/>
          <a:srcRect/>
          <a:stretch>
            <a:fillRect/>
          </a:stretch>
        </p:blipFill>
        <p:spPr bwMode="auto">
          <a:xfrm>
            <a:off x="533400" y="2743200"/>
            <a:ext cx="1524000" cy="1208604"/>
          </a:xfrm>
          <a:prstGeom prst="rect">
            <a:avLst/>
          </a:prstGeom>
          <a:noFill/>
        </p:spPr>
      </p:pic>
      <p:pic>
        <p:nvPicPr>
          <p:cNvPr id="7" name="Picture 5" descr="C:\Users\vvanoni\AppData\Local\Microsoft\Windows\Temporary Internet Files\Content.IE5\CN7HHMNM\MC900237673[1].wmf"/>
          <p:cNvPicPr>
            <a:picLocks noChangeAspect="1" noChangeArrowheads="1"/>
          </p:cNvPicPr>
          <p:nvPr/>
        </p:nvPicPr>
        <p:blipFill>
          <a:blip r:embed="rId5"/>
          <a:srcRect/>
          <a:stretch>
            <a:fillRect/>
          </a:stretch>
        </p:blipFill>
        <p:spPr bwMode="auto">
          <a:xfrm>
            <a:off x="4114800" y="2667000"/>
            <a:ext cx="1376019" cy="1295400"/>
          </a:xfrm>
          <a:prstGeom prst="rect">
            <a:avLst/>
          </a:prstGeom>
          <a:noFill/>
        </p:spPr>
      </p:pic>
      <p:pic>
        <p:nvPicPr>
          <p:cNvPr id="8" name="Picture 2" descr="C:\Users\vvanoni\AppData\Local\Microsoft\Windows\Temporary Internet Files\Content.IE5\PX2ETY4V\MC900412426[1].wmf"/>
          <p:cNvPicPr>
            <a:picLocks noChangeAspect="1" noChangeArrowheads="1"/>
          </p:cNvPicPr>
          <p:nvPr/>
        </p:nvPicPr>
        <p:blipFill>
          <a:blip r:embed="rId6"/>
          <a:srcRect/>
          <a:stretch>
            <a:fillRect/>
          </a:stretch>
        </p:blipFill>
        <p:spPr bwMode="auto">
          <a:xfrm>
            <a:off x="6400800" y="2667000"/>
            <a:ext cx="1091465" cy="1219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But still no pumpkin.</a:t>
            </a:r>
            <a:endParaRPr lang="en-US" sz="4800" dirty="0"/>
          </a:p>
        </p:txBody>
      </p:sp>
      <p:pic>
        <p:nvPicPr>
          <p:cNvPr id="5" name="Picture 4"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3657600" y="990600"/>
            <a:ext cx="1295400" cy="12954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200000"/>
              </a:lnSpc>
              <a:buNone/>
            </a:pPr>
            <a:r>
              <a:rPr lang="en-US" sz="4800" dirty="0" smtClean="0"/>
              <a:t>The old woman and old man went to look for the pumpkin.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1981200" y="762000"/>
            <a:ext cx="1384892" cy="1391565"/>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6096000" y="914400"/>
            <a:ext cx="1143169" cy="1295400"/>
          </a:xfrm>
          <a:prstGeom prst="rect">
            <a:avLst/>
          </a:prstGeom>
          <a:noFill/>
        </p:spPr>
      </p:pic>
      <p:pic>
        <p:nvPicPr>
          <p:cNvPr id="6" name="Picture 5" descr="C:\Users\vvanoni\AppData\Local\Microsoft\Windows\Temporary Internet Files\Content.IE5\CN7HHMNM\MC900436252[1].png"/>
          <p:cNvPicPr>
            <a:picLocks noChangeAspect="1" noChangeArrowheads="1"/>
          </p:cNvPicPr>
          <p:nvPr/>
        </p:nvPicPr>
        <p:blipFill>
          <a:blip r:embed="rId4"/>
          <a:srcRect/>
          <a:stretch>
            <a:fillRect/>
          </a:stretch>
        </p:blipFill>
        <p:spPr bwMode="auto">
          <a:xfrm>
            <a:off x="6172200" y="2667000"/>
            <a:ext cx="1295400" cy="1295400"/>
          </a:xfrm>
          <a:prstGeom prst="rect">
            <a:avLst/>
          </a:prstGeom>
          <a:noFill/>
        </p:spPr>
      </p:pic>
      <p:pic>
        <p:nvPicPr>
          <p:cNvPr id="7" name="Picture 2" descr="C:\Users\vvanoni\AppData\Local\Microsoft\Windows\Temporary Internet Files\Content.IE5\CN7HHMNM\MP900316420[1].jpg"/>
          <p:cNvPicPr>
            <a:picLocks noChangeAspect="1" noChangeArrowheads="1"/>
          </p:cNvPicPr>
          <p:nvPr/>
        </p:nvPicPr>
        <p:blipFill>
          <a:blip r:embed="rId5"/>
          <a:srcRect/>
          <a:stretch>
            <a:fillRect/>
          </a:stretch>
        </p:blipFill>
        <p:spPr bwMode="auto">
          <a:xfrm>
            <a:off x="2590800" y="2743200"/>
            <a:ext cx="1766957" cy="1066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Autofit/>
          </a:bodyPr>
          <a:lstStyle/>
          <a:p>
            <a:pPr>
              <a:lnSpc>
                <a:spcPct val="200000"/>
              </a:lnSpc>
              <a:buNone/>
            </a:pPr>
            <a:endParaRPr lang="en-US" sz="4800" dirty="0" smtClean="0"/>
          </a:p>
          <a:p>
            <a:pPr>
              <a:lnSpc>
                <a:spcPct val="200000"/>
              </a:lnSpc>
              <a:buNone/>
            </a:pPr>
            <a:r>
              <a:rPr lang="en-US" sz="4800" dirty="0" smtClean="0"/>
              <a:t>The old man and old woman asked a ghoul.  </a:t>
            </a:r>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5486400" y="1447800"/>
            <a:ext cx="1384892" cy="1391565"/>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2133600" y="1600200"/>
            <a:ext cx="1143169" cy="1295400"/>
          </a:xfrm>
          <a:prstGeom prst="rect">
            <a:avLst/>
          </a:prstGeom>
          <a:noFill/>
        </p:spPr>
      </p:pic>
      <p:pic>
        <p:nvPicPr>
          <p:cNvPr id="6" name="Picture 2" descr="C:\Users\vvanoni\AppData\Local\Microsoft\Windows\Temporary Internet Files\Content.IE5\3XF0DYMY\MC900435921[1].wmf"/>
          <p:cNvPicPr>
            <a:picLocks noChangeAspect="1" noChangeArrowheads="1"/>
          </p:cNvPicPr>
          <p:nvPr/>
        </p:nvPicPr>
        <p:blipFill>
          <a:blip r:embed="rId4"/>
          <a:srcRect/>
          <a:stretch>
            <a:fillRect/>
          </a:stretch>
        </p:blipFill>
        <p:spPr bwMode="auto">
          <a:xfrm>
            <a:off x="2895600" y="3352800"/>
            <a:ext cx="1462424" cy="11906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Summary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400" i="1" dirty="0" smtClean="0"/>
              <a:t>The Vanishing Pumpkin </a:t>
            </a:r>
            <a:r>
              <a:rPr lang="en-US" sz="2400" dirty="0" smtClean="0"/>
              <a:t>is a story about a 700 year old woman and an 800 year old man.  One day while looking at the sun, this couple decided they wanted to pick a pumpkin.  The sun made them think of the pumpkin, Halloween, and how they want pumpkin pie.  When the old man went out to get the pumpkin, the pumpkin vanished.  Someone took their pumpkin!  The old woman checked everywhere but couldn’t find it.  The couple then goes on a hunt to find their pumpkin.  On their adventure, they encounter a ghoul, a rapscallion, a varmint, and a black cat.  Whenever, the creatures do not have their pumpkin, the old couple does a trick on them.  Their voyage finally leads them to a wizard.  He had their pumpkin the whole time and turned it into a jack-o’-lantern.  The wizard thought of the pumpkin and how he wanted pumpkin pie himself.  He did magic and pumpkin pie appeared.  In the end, everyone was happy and the old man, old woman, wizard, and the creatures enjoyed pumpkin pie.  </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200000"/>
              </a:lnSpc>
              <a:buNone/>
            </a:pPr>
            <a:r>
              <a:rPr lang="en-US" sz="4800" dirty="0" smtClean="0"/>
              <a:t>The ghoul looked but did not have the pumpkin. </a:t>
            </a:r>
            <a:r>
              <a:rPr lang="en-US" dirty="0" smtClean="0"/>
              <a:t> </a:t>
            </a:r>
          </a:p>
          <a:p>
            <a:pPr>
              <a:buNone/>
            </a:pPr>
            <a:endParaRPr lang="en-US"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3429000" y="2667000"/>
            <a:ext cx="1295400" cy="1295400"/>
          </a:xfrm>
          <a:prstGeom prst="rect">
            <a:avLst/>
          </a:prstGeom>
          <a:noFill/>
        </p:spPr>
      </p:pic>
      <p:pic>
        <p:nvPicPr>
          <p:cNvPr id="12291" name="Picture 3" descr="C:\Users\vvanoni\AppData\Local\Microsoft\Windows\Temporary Internet Files\Content.IE5\PX2ETY4V\MC900435921[1].wmf"/>
          <p:cNvPicPr>
            <a:picLocks noChangeAspect="1" noChangeArrowheads="1"/>
          </p:cNvPicPr>
          <p:nvPr/>
        </p:nvPicPr>
        <p:blipFill>
          <a:blip r:embed="rId3"/>
          <a:srcRect/>
          <a:stretch>
            <a:fillRect/>
          </a:stretch>
        </p:blipFill>
        <p:spPr bwMode="auto">
          <a:xfrm>
            <a:off x="1447801" y="830806"/>
            <a:ext cx="1600200" cy="1302794"/>
          </a:xfrm>
          <a:prstGeom prst="rect">
            <a:avLst/>
          </a:prstGeom>
          <a:noFill/>
        </p:spPr>
      </p:pic>
      <p:pic>
        <p:nvPicPr>
          <p:cNvPr id="7" name="Picture 2" descr="C:\Users\vvanoni\AppData\Local\Microsoft\Windows\Temporary Internet Files\Content.IE5\CN7HHMNM\MP900316420[1].jpg"/>
          <p:cNvPicPr>
            <a:picLocks noChangeAspect="1" noChangeArrowheads="1"/>
          </p:cNvPicPr>
          <p:nvPr/>
        </p:nvPicPr>
        <p:blipFill>
          <a:blip r:embed="rId4"/>
          <a:srcRect/>
          <a:stretch>
            <a:fillRect/>
          </a:stretch>
        </p:blipFill>
        <p:spPr bwMode="auto">
          <a:xfrm>
            <a:off x="3048000" y="762000"/>
            <a:ext cx="2208696" cy="1524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200000"/>
              </a:lnSpc>
              <a:buNone/>
            </a:pPr>
            <a:r>
              <a:rPr lang="en-US" sz="4800" dirty="0" smtClean="0"/>
              <a:t>Next, they ran into a rapscallion. </a:t>
            </a:r>
            <a:endParaRPr lang="en-US" sz="4800" dirty="0"/>
          </a:p>
          <a:p>
            <a:pPr>
              <a:lnSpc>
                <a:spcPct val="200000"/>
              </a:lnSpc>
              <a:buNone/>
            </a:pPr>
            <a:r>
              <a:rPr lang="en-US" sz="4800" dirty="0" smtClean="0"/>
              <a:t>“Where is my pumpkin?” said the old man.  </a:t>
            </a:r>
            <a:endParaRPr lang="en-US" sz="4800" dirty="0"/>
          </a:p>
        </p:txBody>
      </p:sp>
      <p:pic>
        <p:nvPicPr>
          <p:cNvPr id="4" name="Picture 3" descr="C:\Users\vvanoni\AppData\Local\Microsoft\Windows\Temporary Internet Files\Content.IE5\3XF0DYMY\MC900141317[1].wmf"/>
          <p:cNvPicPr>
            <a:picLocks noChangeAspect="1" noChangeArrowheads="1"/>
          </p:cNvPicPr>
          <p:nvPr/>
        </p:nvPicPr>
        <p:blipFill>
          <a:blip r:embed="rId2"/>
          <a:srcRect/>
          <a:stretch>
            <a:fillRect/>
          </a:stretch>
        </p:blipFill>
        <p:spPr bwMode="auto">
          <a:xfrm>
            <a:off x="2209800" y="4267200"/>
            <a:ext cx="1008679" cy="1143000"/>
          </a:xfrm>
          <a:prstGeom prst="rect">
            <a:avLst/>
          </a:prstGeom>
          <a:noFill/>
        </p:spPr>
      </p:pic>
      <p:pic>
        <p:nvPicPr>
          <p:cNvPr id="5" name="Picture 4" descr="C:\Users\vvanoni\AppData\Local\Microsoft\Windows\Temporary Internet Files\Content.IE5\CN7HHMNM\MC900436252[1].png"/>
          <p:cNvPicPr>
            <a:picLocks noChangeAspect="1" noChangeArrowheads="1"/>
          </p:cNvPicPr>
          <p:nvPr/>
        </p:nvPicPr>
        <p:blipFill>
          <a:blip r:embed="rId3"/>
          <a:srcRect/>
          <a:stretch>
            <a:fillRect/>
          </a:stretch>
        </p:blipFill>
        <p:spPr bwMode="auto">
          <a:xfrm>
            <a:off x="4419600" y="2743200"/>
            <a:ext cx="1295400" cy="1295400"/>
          </a:xfrm>
          <a:prstGeom prst="rect">
            <a:avLst/>
          </a:prstGeom>
          <a:noFill/>
        </p:spPr>
      </p:pic>
      <p:pic>
        <p:nvPicPr>
          <p:cNvPr id="6" name="Picture 2" descr="C:\Users\vvanoni\AppData\Local\Microsoft\Windows\Temporary Internet Files\Content.IE5\TPFHT830\MC900323087[1].wmf"/>
          <p:cNvPicPr>
            <a:picLocks noChangeAspect="1" noChangeArrowheads="1"/>
          </p:cNvPicPr>
          <p:nvPr/>
        </p:nvPicPr>
        <p:blipFill>
          <a:blip r:embed="rId4"/>
          <a:srcRect/>
          <a:stretch>
            <a:fillRect/>
          </a:stretch>
        </p:blipFill>
        <p:spPr bwMode="auto">
          <a:xfrm>
            <a:off x="6477000" y="609600"/>
            <a:ext cx="1199884" cy="16764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rapscallion looked but did not find the pumpkin. </a:t>
            </a:r>
            <a:endParaRPr lang="en-US" sz="4800"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4267200" y="2743200"/>
            <a:ext cx="1295400" cy="1295400"/>
          </a:xfrm>
          <a:prstGeom prst="rect">
            <a:avLst/>
          </a:prstGeom>
          <a:noFill/>
        </p:spPr>
      </p:pic>
      <p:pic>
        <p:nvPicPr>
          <p:cNvPr id="5" name="Picture 2" descr="C:\Users\vvanoni\AppData\Local\Microsoft\Windows\Temporary Internet Files\Content.IE5\TPFHT830\MC900323087[1].wmf"/>
          <p:cNvPicPr>
            <a:picLocks noChangeAspect="1" noChangeArrowheads="1"/>
          </p:cNvPicPr>
          <p:nvPr/>
        </p:nvPicPr>
        <p:blipFill>
          <a:blip r:embed="rId3"/>
          <a:srcRect/>
          <a:stretch>
            <a:fillRect/>
          </a:stretch>
        </p:blipFill>
        <p:spPr bwMode="auto">
          <a:xfrm>
            <a:off x="2286000" y="609600"/>
            <a:ext cx="1199884" cy="1676400"/>
          </a:xfrm>
          <a:prstGeom prst="rect">
            <a:avLst/>
          </a:prstGeom>
          <a:noFill/>
        </p:spPr>
      </p:pic>
      <p:pic>
        <p:nvPicPr>
          <p:cNvPr id="6" name="Picture 2" descr="C:\Users\vvanoni\AppData\Local\Microsoft\Windows\Temporary Internet Files\Content.IE5\CN7HHMNM\MP900316420[1].jpg"/>
          <p:cNvPicPr>
            <a:picLocks noChangeAspect="1" noChangeArrowheads="1"/>
          </p:cNvPicPr>
          <p:nvPr/>
        </p:nvPicPr>
        <p:blipFill>
          <a:blip r:embed="rId4"/>
          <a:srcRect/>
          <a:stretch>
            <a:fillRect/>
          </a:stretch>
        </p:blipFill>
        <p:spPr bwMode="auto">
          <a:xfrm>
            <a:off x="3962400" y="762000"/>
            <a:ext cx="2208696" cy="1524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old man and old woman ran</a:t>
            </a:r>
          </a:p>
          <a:p>
            <a:pPr>
              <a:lnSpc>
                <a:spcPct val="200000"/>
              </a:lnSpc>
              <a:buNone/>
            </a:pPr>
            <a:r>
              <a:rPr lang="en-US" sz="4800" dirty="0" smtClean="0"/>
              <a:t> into a varmint and black cat.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5257800" y="685800"/>
            <a:ext cx="1384892" cy="1391565"/>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2133600" y="914400"/>
            <a:ext cx="1143169" cy="1295400"/>
          </a:xfrm>
          <a:prstGeom prst="rect">
            <a:avLst/>
          </a:prstGeom>
          <a:noFill/>
        </p:spPr>
      </p:pic>
      <p:pic>
        <p:nvPicPr>
          <p:cNvPr id="6" name="Picture 3" descr="C:\Users\vvanoni\AppData\Local\Microsoft\Windows\Temporary Internet Files\Content.IE5\3XF0DYMY\MC900343833[1].wmf"/>
          <p:cNvPicPr>
            <a:picLocks noChangeAspect="1" noChangeArrowheads="1"/>
          </p:cNvPicPr>
          <p:nvPr/>
        </p:nvPicPr>
        <p:blipFill>
          <a:blip r:embed="rId4"/>
          <a:srcRect/>
          <a:stretch>
            <a:fillRect/>
          </a:stretch>
        </p:blipFill>
        <p:spPr bwMode="auto">
          <a:xfrm>
            <a:off x="2438400" y="2819400"/>
            <a:ext cx="1630625" cy="1081430"/>
          </a:xfrm>
          <a:prstGeom prst="rect">
            <a:avLst/>
          </a:prstGeom>
          <a:noFill/>
        </p:spPr>
      </p:pic>
      <p:pic>
        <p:nvPicPr>
          <p:cNvPr id="7" name="Picture 2" descr="C:\Users\vvanoni\AppData\Local\Microsoft\Windows\Temporary Internet Files\Content.IE5\TPFHT830\MC900436209[1].png"/>
          <p:cNvPicPr>
            <a:picLocks noChangeAspect="1" noChangeArrowheads="1"/>
          </p:cNvPicPr>
          <p:nvPr/>
        </p:nvPicPr>
        <p:blipFill>
          <a:blip r:embed="rId5"/>
          <a:srcRect/>
          <a:stretch>
            <a:fillRect/>
          </a:stretch>
        </p:blipFill>
        <p:spPr bwMode="auto">
          <a:xfrm>
            <a:off x="5867400" y="2667000"/>
            <a:ext cx="1066800" cy="1317789"/>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200000"/>
              </a:lnSpc>
              <a:buNone/>
            </a:pPr>
            <a:r>
              <a:rPr lang="en-US" sz="4800" dirty="0" smtClean="0"/>
              <a:t>The varmint and the black cat did not have their pumpkin.  </a:t>
            </a:r>
          </a:p>
          <a:p>
            <a:pPr>
              <a:buNone/>
            </a:pPr>
            <a:endParaRPr lang="en-US"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5715000" y="2743200"/>
            <a:ext cx="1295400" cy="1295400"/>
          </a:xfrm>
          <a:prstGeom prst="rect">
            <a:avLst/>
          </a:prstGeom>
          <a:noFill/>
        </p:spPr>
      </p:pic>
      <p:pic>
        <p:nvPicPr>
          <p:cNvPr id="9218" name="Picture 2" descr="C:\Users\vvanoni\AppData\Local\Microsoft\Windows\Temporary Internet Files\Content.IE5\TPFHT830\MC900436209[1].png"/>
          <p:cNvPicPr>
            <a:picLocks noChangeAspect="1" noChangeArrowheads="1"/>
          </p:cNvPicPr>
          <p:nvPr/>
        </p:nvPicPr>
        <p:blipFill>
          <a:blip r:embed="rId3"/>
          <a:srcRect/>
          <a:stretch>
            <a:fillRect/>
          </a:stretch>
        </p:blipFill>
        <p:spPr bwMode="auto">
          <a:xfrm>
            <a:off x="6096000" y="457200"/>
            <a:ext cx="1295238" cy="1828572"/>
          </a:xfrm>
          <a:prstGeom prst="rect">
            <a:avLst/>
          </a:prstGeom>
          <a:noFill/>
        </p:spPr>
      </p:pic>
      <p:pic>
        <p:nvPicPr>
          <p:cNvPr id="9219" name="Picture 3" descr="C:\Users\vvanoni\AppData\Local\Microsoft\Windows\Temporary Internet Files\Content.IE5\3XF0DYMY\MC900343833[1].wmf"/>
          <p:cNvPicPr>
            <a:picLocks noChangeAspect="1" noChangeArrowheads="1"/>
          </p:cNvPicPr>
          <p:nvPr/>
        </p:nvPicPr>
        <p:blipFill>
          <a:blip r:embed="rId4"/>
          <a:srcRect/>
          <a:stretch>
            <a:fillRect/>
          </a:stretch>
        </p:blipFill>
        <p:spPr bwMode="auto">
          <a:xfrm>
            <a:off x="1828800" y="914400"/>
            <a:ext cx="1725473" cy="138623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92500"/>
          </a:bodyPr>
          <a:lstStyle/>
          <a:p>
            <a:pPr>
              <a:lnSpc>
                <a:spcPct val="200000"/>
              </a:lnSpc>
              <a:buNone/>
            </a:pPr>
            <a:r>
              <a:rPr lang="en-US" sz="4800" dirty="0" smtClean="0"/>
              <a:t>The old man and old woman did </a:t>
            </a:r>
          </a:p>
          <a:p>
            <a:pPr>
              <a:lnSpc>
                <a:spcPct val="200000"/>
              </a:lnSpc>
              <a:buNone/>
            </a:pPr>
            <a:r>
              <a:rPr lang="en-US" sz="4800" dirty="0" smtClean="0"/>
              <a:t>tricks on the creatures when they did not have their pumpkin.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4724400" y="152400"/>
            <a:ext cx="1289188" cy="1295400"/>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1905000" y="228600"/>
            <a:ext cx="1143169" cy="1295400"/>
          </a:xfrm>
          <a:prstGeom prst="rect">
            <a:avLst/>
          </a:prstGeom>
          <a:noFill/>
        </p:spPr>
      </p:pic>
      <p:pic>
        <p:nvPicPr>
          <p:cNvPr id="6" name="Picture 5" descr="C:\Users\vvanoni\AppData\Local\Microsoft\Windows\Temporary Internet Files\Content.IE5\CN7HHMNM\MC900436252[1].png"/>
          <p:cNvPicPr>
            <a:picLocks noChangeAspect="1" noChangeArrowheads="1"/>
          </p:cNvPicPr>
          <p:nvPr/>
        </p:nvPicPr>
        <p:blipFill>
          <a:blip r:embed="rId4"/>
          <a:srcRect/>
          <a:stretch>
            <a:fillRect/>
          </a:stretch>
        </p:blipFill>
        <p:spPr bwMode="auto">
          <a:xfrm>
            <a:off x="5257800" y="3429000"/>
            <a:ext cx="1295400" cy="1066800"/>
          </a:xfrm>
          <a:prstGeom prst="rect">
            <a:avLst/>
          </a:prstGeom>
          <a:noFill/>
        </p:spPr>
      </p:pic>
      <p:pic>
        <p:nvPicPr>
          <p:cNvPr id="7" name="Picture 2" descr="C:\Users\vvanoni\AppData\Local\Microsoft\Windows\Temporary Internet Files\Content.IE5\3XF0DYMY\MC900359281[1].wmf"/>
          <p:cNvPicPr>
            <a:picLocks noChangeAspect="1" noChangeArrowheads="1"/>
          </p:cNvPicPr>
          <p:nvPr/>
        </p:nvPicPr>
        <p:blipFill>
          <a:blip r:embed="rId5"/>
          <a:srcRect/>
          <a:stretch>
            <a:fillRect/>
          </a:stretch>
        </p:blipFill>
        <p:spPr bwMode="auto">
          <a:xfrm>
            <a:off x="4572000" y="1905000"/>
            <a:ext cx="570586" cy="964692"/>
          </a:xfrm>
          <a:prstGeom prst="rect">
            <a:avLst/>
          </a:prstGeom>
          <a:noFill/>
        </p:spPr>
      </p:pic>
      <p:pic>
        <p:nvPicPr>
          <p:cNvPr id="7170" name="Picture 2" descr="C:\Users\vvanoni\AppData\Local\Microsoft\Windows\Temporary Internet Files\Content.IE5\PX2ETY4V\MC900423557[1].wmf"/>
          <p:cNvPicPr>
            <a:picLocks noChangeAspect="1" noChangeArrowheads="1"/>
          </p:cNvPicPr>
          <p:nvPr/>
        </p:nvPicPr>
        <p:blipFill>
          <a:blip r:embed="rId6"/>
          <a:srcRect/>
          <a:stretch>
            <a:fillRect/>
          </a:stretch>
        </p:blipFill>
        <p:spPr bwMode="auto">
          <a:xfrm>
            <a:off x="838200" y="1828800"/>
            <a:ext cx="838200" cy="1250429"/>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old man and old woman then met a 900 year old wizard.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5181600" y="914400"/>
            <a:ext cx="1384892" cy="1391565"/>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1981200" y="914400"/>
            <a:ext cx="1143169" cy="1295400"/>
          </a:xfrm>
          <a:prstGeom prst="rect">
            <a:avLst/>
          </a:prstGeom>
          <a:noFill/>
        </p:spPr>
      </p:pic>
      <p:pic>
        <p:nvPicPr>
          <p:cNvPr id="6" name="Picture 3" descr="C:\Users\vvanoni\AppData\Local\Microsoft\Windows\Temporary Internet Files\Content.IE5\3XF0DYMY\MC900116172[1].wmf"/>
          <p:cNvPicPr>
            <a:picLocks noChangeAspect="1" noChangeArrowheads="1"/>
          </p:cNvPicPr>
          <p:nvPr/>
        </p:nvPicPr>
        <p:blipFill>
          <a:blip r:embed="rId4"/>
          <a:srcRect/>
          <a:stretch>
            <a:fillRect/>
          </a:stretch>
        </p:blipFill>
        <p:spPr bwMode="auto">
          <a:xfrm>
            <a:off x="1295400" y="4114800"/>
            <a:ext cx="942437" cy="1282599"/>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332037"/>
            <a:ext cx="8229600" cy="4525963"/>
          </a:xfrm>
        </p:spPr>
        <p:txBody>
          <a:bodyPr/>
          <a:lstStyle/>
          <a:p>
            <a:pPr>
              <a:buNone/>
            </a:pPr>
            <a:r>
              <a:rPr lang="en-US" sz="4800" dirty="0" smtClean="0"/>
              <a:t>The wizard had their pumpkin!</a:t>
            </a:r>
          </a:p>
          <a:p>
            <a:pPr>
              <a:buNone/>
            </a:pPr>
            <a:endParaRPr lang="en-US"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6096000" y="1371600"/>
            <a:ext cx="1295400" cy="1295400"/>
          </a:xfrm>
          <a:prstGeom prst="rect">
            <a:avLst/>
          </a:prstGeom>
          <a:noFill/>
        </p:spPr>
      </p:pic>
      <p:pic>
        <p:nvPicPr>
          <p:cNvPr id="5" name="Picture 3" descr="C:\Users\vvanoni\AppData\Local\Microsoft\Windows\Temporary Internet Files\Content.IE5\3XF0DYMY\MC900116172[1].wmf"/>
          <p:cNvPicPr>
            <a:picLocks noChangeAspect="1" noChangeArrowheads="1"/>
          </p:cNvPicPr>
          <p:nvPr/>
        </p:nvPicPr>
        <p:blipFill>
          <a:blip r:embed="rId3"/>
          <a:srcRect/>
          <a:stretch>
            <a:fillRect/>
          </a:stretch>
        </p:blipFill>
        <p:spPr bwMode="auto">
          <a:xfrm>
            <a:off x="1905000" y="1219200"/>
            <a:ext cx="942437" cy="1282599"/>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pumpkin was turned into a jack-o’-lantern.  </a:t>
            </a:r>
            <a:endParaRPr lang="en-US" sz="4800" dirty="0"/>
          </a:p>
        </p:txBody>
      </p:sp>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1981200" y="1066800"/>
            <a:ext cx="1295400" cy="1295400"/>
          </a:xfrm>
          <a:prstGeom prst="rect">
            <a:avLst/>
          </a:prstGeom>
          <a:noFill/>
        </p:spPr>
      </p:pic>
      <p:pic>
        <p:nvPicPr>
          <p:cNvPr id="5" name="Picture 2" descr="C:\Program Files (x86)\Microsoft Office\MEDIA\CAGCAT10\j0305493.wmf"/>
          <p:cNvPicPr>
            <a:picLocks noChangeAspect="1" noChangeArrowheads="1"/>
          </p:cNvPicPr>
          <p:nvPr/>
        </p:nvPicPr>
        <p:blipFill>
          <a:blip r:embed="rId3"/>
          <a:srcRect/>
          <a:stretch>
            <a:fillRect/>
          </a:stretch>
        </p:blipFill>
        <p:spPr bwMode="auto">
          <a:xfrm>
            <a:off x="1447800" y="2819400"/>
            <a:ext cx="1392702" cy="10668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wizard also likes pumpkin pie.    </a:t>
            </a:r>
            <a:endParaRPr lang="en-US" sz="4800" dirty="0"/>
          </a:p>
        </p:txBody>
      </p:sp>
      <p:pic>
        <p:nvPicPr>
          <p:cNvPr id="4" name="Picture 2" descr="C:\Users\vvanoni\AppData\Local\Microsoft\Windows\Temporary Internet Files\Content.IE5\PX2ETY4V\MC900437771[1].wmf"/>
          <p:cNvPicPr>
            <a:picLocks noChangeAspect="1" noChangeArrowheads="1"/>
          </p:cNvPicPr>
          <p:nvPr/>
        </p:nvPicPr>
        <p:blipFill>
          <a:blip r:embed="rId2"/>
          <a:srcRect/>
          <a:stretch>
            <a:fillRect/>
          </a:stretch>
        </p:blipFill>
        <p:spPr bwMode="auto">
          <a:xfrm>
            <a:off x="5867400" y="1295400"/>
            <a:ext cx="1564143" cy="1066800"/>
          </a:xfrm>
          <a:prstGeom prst="rect">
            <a:avLst/>
          </a:prstGeom>
          <a:noFill/>
        </p:spPr>
      </p:pic>
      <p:pic>
        <p:nvPicPr>
          <p:cNvPr id="6" name="Picture 3" descr="C:\Users\vvanoni\AppData\Local\Microsoft\Windows\Temporary Internet Files\Content.IE5\3XF0DYMY\MC900116172[1].wmf"/>
          <p:cNvPicPr>
            <a:picLocks noChangeAspect="1" noChangeArrowheads="1"/>
          </p:cNvPicPr>
          <p:nvPr/>
        </p:nvPicPr>
        <p:blipFill>
          <a:blip r:embed="rId3"/>
          <a:srcRect/>
          <a:stretch>
            <a:fillRect/>
          </a:stretch>
        </p:blipFill>
        <p:spPr bwMode="auto">
          <a:xfrm>
            <a:off x="1905000" y="1066800"/>
            <a:ext cx="942437" cy="12825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Key</a:t>
            </a:r>
            <a:endParaRPr lang="en-US" sz="4800" dirty="0"/>
          </a:p>
        </p:txBody>
      </p:sp>
      <p:sp>
        <p:nvSpPr>
          <p:cNvPr id="3" name="Content Placeholder 2"/>
          <p:cNvSpPr>
            <a:spLocks noGrp="1"/>
          </p:cNvSpPr>
          <p:nvPr>
            <p:ph idx="1"/>
          </p:nvPr>
        </p:nvSpPr>
        <p:spPr/>
        <p:txBody>
          <a:bodyPr>
            <a:normAutofit fontScale="92500" lnSpcReduction="20000"/>
          </a:bodyPr>
          <a:lstStyle/>
          <a:p>
            <a:pPr>
              <a:lnSpc>
                <a:spcPct val="220000"/>
              </a:lnSpc>
              <a:buNone/>
            </a:pPr>
            <a:r>
              <a:rPr lang="en-US" sz="4800" dirty="0" smtClean="0"/>
              <a:t>Old woman</a:t>
            </a:r>
            <a:endParaRPr lang="en-US" sz="4800" dirty="0"/>
          </a:p>
          <a:p>
            <a:pPr>
              <a:lnSpc>
                <a:spcPct val="220000"/>
              </a:lnSpc>
              <a:buNone/>
            </a:pPr>
            <a:r>
              <a:rPr lang="en-US" sz="4800" dirty="0" smtClean="0"/>
              <a:t>Old man </a:t>
            </a:r>
            <a:endParaRPr lang="en-US" sz="4800" dirty="0"/>
          </a:p>
          <a:p>
            <a:pPr>
              <a:lnSpc>
                <a:spcPct val="220000"/>
              </a:lnSpc>
              <a:buNone/>
            </a:pPr>
            <a:r>
              <a:rPr lang="en-US" sz="4800" dirty="0" smtClean="0"/>
              <a:t>Pumpkin </a:t>
            </a:r>
            <a:endParaRPr lang="en-US" sz="4800" dirty="0"/>
          </a:p>
        </p:txBody>
      </p:sp>
      <p:pic>
        <p:nvPicPr>
          <p:cNvPr id="1026"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3352800" y="1828801"/>
            <a:ext cx="1213354" cy="1219200"/>
          </a:xfrm>
          <a:prstGeom prst="rect">
            <a:avLst/>
          </a:prstGeom>
          <a:noFill/>
        </p:spPr>
      </p:pic>
      <p:pic>
        <p:nvPicPr>
          <p:cNvPr id="1027"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2819401" y="3124201"/>
            <a:ext cx="1277660" cy="1447800"/>
          </a:xfrm>
          <a:prstGeom prst="rect">
            <a:avLst/>
          </a:prstGeom>
          <a:noFill/>
        </p:spPr>
      </p:pic>
      <p:pic>
        <p:nvPicPr>
          <p:cNvPr id="1028" name="Picture 4" descr="C:\Users\vvanoni\AppData\Local\Microsoft\Windows\Temporary Internet Files\Content.IE5\CN7HHMNM\MC900436252[1].png"/>
          <p:cNvPicPr>
            <a:picLocks noChangeAspect="1" noChangeArrowheads="1"/>
          </p:cNvPicPr>
          <p:nvPr/>
        </p:nvPicPr>
        <p:blipFill>
          <a:blip r:embed="rId4"/>
          <a:srcRect/>
          <a:stretch>
            <a:fillRect/>
          </a:stretch>
        </p:blipFill>
        <p:spPr bwMode="auto">
          <a:xfrm>
            <a:off x="2667000" y="4724400"/>
            <a:ext cx="1600200" cy="16002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US" sz="4800" dirty="0" smtClean="0"/>
          </a:p>
          <a:p>
            <a:pPr>
              <a:buNone/>
            </a:pPr>
            <a:r>
              <a:rPr lang="en-US" sz="4800" dirty="0" smtClean="0"/>
              <a:t>The wizard then did magic. </a:t>
            </a:r>
            <a:endParaRPr lang="en-US" sz="4800" dirty="0"/>
          </a:p>
        </p:txBody>
      </p:sp>
      <p:pic>
        <p:nvPicPr>
          <p:cNvPr id="5122" name="Picture 2" descr="C:\Users\vvanoni\AppData\Local\Microsoft\Windows\Temporary Internet Files\Content.IE5\PX2ETY4V\MC900412426[1].wmf"/>
          <p:cNvPicPr>
            <a:picLocks noChangeAspect="1" noChangeArrowheads="1"/>
          </p:cNvPicPr>
          <p:nvPr/>
        </p:nvPicPr>
        <p:blipFill>
          <a:blip r:embed="rId2"/>
          <a:srcRect/>
          <a:stretch>
            <a:fillRect/>
          </a:stretch>
        </p:blipFill>
        <p:spPr bwMode="auto">
          <a:xfrm>
            <a:off x="5257800" y="838200"/>
            <a:ext cx="1371600" cy="1819393"/>
          </a:xfrm>
          <a:prstGeom prst="rect">
            <a:avLst/>
          </a:prstGeom>
          <a:noFill/>
        </p:spPr>
      </p:pic>
      <p:pic>
        <p:nvPicPr>
          <p:cNvPr id="5" name="Picture 3" descr="C:\Users\vvanoni\AppData\Local\Microsoft\Windows\Temporary Internet Files\Content.IE5\3XF0DYMY\MC900116172[1].wmf"/>
          <p:cNvPicPr>
            <a:picLocks noChangeAspect="1" noChangeArrowheads="1"/>
          </p:cNvPicPr>
          <p:nvPr/>
        </p:nvPicPr>
        <p:blipFill>
          <a:blip r:embed="rId3"/>
          <a:srcRect/>
          <a:stretch>
            <a:fillRect/>
          </a:stretch>
        </p:blipFill>
        <p:spPr bwMode="auto">
          <a:xfrm>
            <a:off x="1905000" y="1295400"/>
            <a:ext cx="942437" cy="1282599"/>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buNone/>
            </a:pPr>
            <a:r>
              <a:rPr lang="en-US" sz="4800" dirty="0" smtClean="0"/>
              <a:t>The wizard made pumpkin pie</a:t>
            </a:r>
          </a:p>
          <a:p>
            <a:pPr>
              <a:lnSpc>
                <a:spcPct val="200000"/>
              </a:lnSpc>
              <a:buNone/>
            </a:pPr>
            <a:r>
              <a:rPr lang="en-US" sz="4800" dirty="0" smtClean="0"/>
              <a:t> from his magic!</a:t>
            </a:r>
            <a:endParaRPr lang="en-US" sz="4800" dirty="0"/>
          </a:p>
        </p:txBody>
      </p:sp>
      <p:pic>
        <p:nvPicPr>
          <p:cNvPr id="2050" name="Picture 2" descr="C:\Users\vvanoni\AppData\Local\Microsoft\Windows\Temporary Internet Files\Content.IE5\PX2ETY4V\MC900437771[1].wmf"/>
          <p:cNvPicPr>
            <a:picLocks noChangeAspect="1" noChangeArrowheads="1"/>
          </p:cNvPicPr>
          <p:nvPr/>
        </p:nvPicPr>
        <p:blipFill>
          <a:blip r:embed="rId2"/>
          <a:srcRect/>
          <a:stretch>
            <a:fillRect/>
          </a:stretch>
        </p:blipFill>
        <p:spPr bwMode="auto">
          <a:xfrm>
            <a:off x="5638800" y="914400"/>
            <a:ext cx="1997075" cy="1362075"/>
          </a:xfrm>
          <a:prstGeom prst="rect">
            <a:avLst/>
          </a:prstGeom>
          <a:noFill/>
        </p:spPr>
      </p:pic>
      <p:pic>
        <p:nvPicPr>
          <p:cNvPr id="5" name="Picture 3" descr="C:\Users\vvanoni\AppData\Local\Microsoft\Windows\Temporary Internet Files\Content.IE5\3XF0DYMY\MC900116172[1].wmf"/>
          <p:cNvPicPr>
            <a:picLocks noChangeAspect="1" noChangeArrowheads="1"/>
          </p:cNvPicPr>
          <p:nvPr/>
        </p:nvPicPr>
        <p:blipFill>
          <a:blip r:embed="rId3"/>
          <a:srcRect/>
          <a:stretch>
            <a:fillRect/>
          </a:stretch>
        </p:blipFill>
        <p:spPr bwMode="auto">
          <a:xfrm>
            <a:off x="1828800" y="990600"/>
            <a:ext cx="942437" cy="1282599"/>
          </a:xfrm>
          <a:prstGeom prst="rect">
            <a:avLst/>
          </a:prstGeom>
          <a:noFill/>
        </p:spPr>
      </p:pic>
      <p:pic>
        <p:nvPicPr>
          <p:cNvPr id="6" name="Picture 2" descr="C:\Users\vvanoni\AppData\Local\Microsoft\Windows\Temporary Internet Files\Content.IE5\PX2ETY4V\MC900412426[1].wmf"/>
          <p:cNvPicPr>
            <a:picLocks noChangeAspect="1" noChangeArrowheads="1"/>
          </p:cNvPicPr>
          <p:nvPr/>
        </p:nvPicPr>
        <p:blipFill>
          <a:blip r:embed="rId4"/>
          <a:srcRect/>
          <a:stretch>
            <a:fillRect/>
          </a:stretch>
        </p:blipFill>
        <p:spPr bwMode="auto">
          <a:xfrm>
            <a:off x="2895600" y="2667000"/>
            <a:ext cx="1034019" cy="13716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nSpc>
                <a:spcPct val="200000"/>
              </a:lnSpc>
              <a:buNone/>
            </a:pPr>
            <a:r>
              <a:rPr lang="en-US" sz="4800" dirty="0" smtClean="0"/>
              <a:t>The old woman, old man, the </a:t>
            </a:r>
          </a:p>
          <a:p>
            <a:pPr>
              <a:lnSpc>
                <a:spcPct val="200000"/>
              </a:lnSpc>
              <a:buNone/>
            </a:pPr>
            <a:r>
              <a:rPr lang="en-US" sz="4800" dirty="0" smtClean="0"/>
              <a:t>creatures, and the wizard ate pumpkin pie.  </a:t>
            </a:r>
            <a:endParaRPr lang="en-US" sz="4800" dirty="0"/>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2133600" y="228600"/>
            <a:ext cx="1213354" cy="990600"/>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5334000" y="228600"/>
            <a:ext cx="1143169" cy="1066800"/>
          </a:xfrm>
          <a:prstGeom prst="rect">
            <a:avLst/>
          </a:prstGeom>
          <a:noFill/>
        </p:spPr>
      </p:pic>
      <p:pic>
        <p:nvPicPr>
          <p:cNvPr id="6" name="Picture 2" descr="C:\Users\vvanoni\AppData\Local\Microsoft\Windows\Temporary Internet Files\Content.IE5\PX2ETY4V\MC900437771[1].wmf"/>
          <p:cNvPicPr>
            <a:picLocks noChangeAspect="1" noChangeArrowheads="1"/>
          </p:cNvPicPr>
          <p:nvPr/>
        </p:nvPicPr>
        <p:blipFill>
          <a:blip r:embed="rId4"/>
          <a:srcRect/>
          <a:stretch>
            <a:fillRect/>
          </a:stretch>
        </p:blipFill>
        <p:spPr bwMode="auto">
          <a:xfrm>
            <a:off x="1752601" y="3352800"/>
            <a:ext cx="1447800" cy="914400"/>
          </a:xfrm>
          <a:prstGeom prst="rect">
            <a:avLst/>
          </a:prstGeom>
          <a:noFill/>
        </p:spPr>
      </p:pic>
      <p:pic>
        <p:nvPicPr>
          <p:cNvPr id="7" name="Picture 2" descr="C:\Users\vvanoni\AppData\Local\Microsoft\Windows\Temporary Internet Files\Content.IE5\3XF0DYMY\MC900359281[1].wmf"/>
          <p:cNvPicPr>
            <a:picLocks noChangeAspect="1" noChangeArrowheads="1"/>
          </p:cNvPicPr>
          <p:nvPr/>
        </p:nvPicPr>
        <p:blipFill>
          <a:blip r:embed="rId5"/>
          <a:srcRect/>
          <a:stretch>
            <a:fillRect/>
          </a:stretch>
        </p:blipFill>
        <p:spPr bwMode="auto">
          <a:xfrm>
            <a:off x="1828800" y="1828800"/>
            <a:ext cx="570586" cy="964692"/>
          </a:xfrm>
          <a:prstGeom prst="rect">
            <a:avLst/>
          </a:prstGeom>
          <a:noFill/>
        </p:spPr>
      </p:pic>
      <p:pic>
        <p:nvPicPr>
          <p:cNvPr id="8195" name="Picture 3" descr="C:\Users\vvanoni\AppData\Local\Microsoft\Windows\Temporary Internet Files\Content.IE5\3XF0DYMY\MC900116172[1].wmf"/>
          <p:cNvPicPr>
            <a:picLocks noChangeAspect="1" noChangeArrowheads="1"/>
          </p:cNvPicPr>
          <p:nvPr/>
        </p:nvPicPr>
        <p:blipFill>
          <a:blip r:embed="rId6"/>
          <a:srcRect/>
          <a:stretch>
            <a:fillRect/>
          </a:stretch>
        </p:blipFill>
        <p:spPr bwMode="auto">
          <a:xfrm>
            <a:off x="5562600" y="1676400"/>
            <a:ext cx="942437" cy="1282599"/>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C:\Users\vvanoni\AppData\Local\Microsoft\Windows\Temporary Internet Files\Content.IE5\CN7HHMNM\MC900436252[1].png"/>
          <p:cNvPicPr>
            <a:picLocks noChangeAspect="1" noChangeArrowheads="1"/>
          </p:cNvPicPr>
          <p:nvPr/>
        </p:nvPicPr>
        <p:blipFill>
          <a:blip r:embed="rId2"/>
          <a:srcRect/>
          <a:stretch>
            <a:fillRect/>
          </a:stretch>
        </p:blipFill>
        <p:spPr bwMode="auto">
          <a:xfrm>
            <a:off x="1981200" y="990600"/>
            <a:ext cx="4724400" cy="4724400"/>
          </a:xfrm>
          <a:prstGeom prst="rect">
            <a:avLst/>
          </a:prstGeom>
          <a:noFill/>
        </p:spPr>
      </p:pic>
      <p:sp>
        <p:nvSpPr>
          <p:cNvPr id="3" name="Content Placeholder 2"/>
          <p:cNvSpPr>
            <a:spLocks noGrp="1"/>
          </p:cNvSpPr>
          <p:nvPr>
            <p:ph idx="1"/>
          </p:nvPr>
        </p:nvSpPr>
        <p:spPr/>
        <p:txBody>
          <a:bodyPr>
            <a:normAutofit/>
          </a:bodyPr>
          <a:lstStyle/>
          <a:p>
            <a:pPr algn="ctr">
              <a:buNone/>
            </a:pPr>
            <a:endParaRPr lang="en-US" sz="6000" dirty="0" smtClean="0"/>
          </a:p>
          <a:p>
            <a:pPr algn="ctr">
              <a:buNone/>
            </a:pPr>
            <a:r>
              <a:rPr lang="en-US" sz="6000" dirty="0" smtClean="0"/>
              <a:t>The End</a:t>
            </a:r>
            <a:endParaRPr lang="en-US"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Key</a:t>
            </a:r>
            <a:endParaRPr lang="en-US" sz="4800" dirty="0"/>
          </a:p>
        </p:txBody>
      </p:sp>
      <p:sp>
        <p:nvSpPr>
          <p:cNvPr id="3" name="Content Placeholder 2"/>
          <p:cNvSpPr>
            <a:spLocks noGrp="1"/>
          </p:cNvSpPr>
          <p:nvPr>
            <p:ph idx="1"/>
          </p:nvPr>
        </p:nvSpPr>
        <p:spPr/>
        <p:txBody>
          <a:bodyPr>
            <a:normAutofit fontScale="92500"/>
          </a:bodyPr>
          <a:lstStyle/>
          <a:p>
            <a:pPr>
              <a:lnSpc>
                <a:spcPct val="200000"/>
              </a:lnSpc>
              <a:buNone/>
            </a:pPr>
            <a:r>
              <a:rPr lang="en-US" sz="4800" dirty="0" smtClean="0"/>
              <a:t>Sun </a:t>
            </a:r>
          </a:p>
          <a:p>
            <a:pPr>
              <a:lnSpc>
                <a:spcPct val="200000"/>
              </a:lnSpc>
              <a:buNone/>
            </a:pPr>
            <a:r>
              <a:rPr lang="en-US" sz="4800" dirty="0" smtClean="0"/>
              <a:t>Pumpkin pie</a:t>
            </a:r>
          </a:p>
          <a:p>
            <a:pPr>
              <a:lnSpc>
                <a:spcPct val="200000"/>
              </a:lnSpc>
              <a:buNone/>
            </a:pPr>
            <a:r>
              <a:rPr lang="en-US" sz="4800" dirty="0" smtClean="0"/>
              <a:t>Halloween </a:t>
            </a:r>
            <a:endParaRPr lang="en-US" sz="4800" dirty="0"/>
          </a:p>
        </p:txBody>
      </p:sp>
      <p:pic>
        <p:nvPicPr>
          <p:cNvPr id="4" name="Picture 2" descr="C:\Users\vvanoni\AppData\Local\Microsoft\Windows\Temporary Internet Files\Content.IE5\PX2ETY4V\MC900437771[1].wmf"/>
          <p:cNvPicPr>
            <a:picLocks noChangeAspect="1" noChangeArrowheads="1"/>
          </p:cNvPicPr>
          <p:nvPr/>
        </p:nvPicPr>
        <p:blipFill>
          <a:blip r:embed="rId2"/>
          <a:srcRect/>
          <a:stretch>
            <a:fillRect/>
          </a:stretch>
        </p:blipFill>
        <p:spPr bwMode="auto">
          <a:xfrm>
            <a:off x="3505200" y="3352800"/>
            <a:ext cx="1564143" cy="1066800"/>
          </a:xfrm>
          <a:prstGeom prst="rect">
            <a:avLst/>
          </a:prstGeom>
          <a:noFill/>
        </p:spPr>
      </p:pic>
      <p:pic>
        <p:nvPicPr>
          <p:cNvPr id="3074" name="Picture 2" descr="C:\Users\vvanoni\AppData\Local\Microsoft\Windows\Temporary Internet Files\Content.IE5\3XF0DYMY\MC900440405[1].png"/>
          <p:cNvPicPr>
            <a:picLocks noChangeAspect="1" noChangeArrowheads="1"/>
          </p:cNvPicPr>
          <p:nvPr/>
        </p:nvPicPr>
        <p:blipFill>
          <a:blip r:embed="rId3"/>
          <a:srcRect/>
          <a:stretch>
            <a:fillRect/>
          </a:stretch>
        </p:blipFill>
        <p:spPr bwMode="auto">
          <a:xfrm>
            <a:off x="1524000" y="1600200"/>
            <a:ext cx="1828800" cy="1828800"/>
          </a:xfrm>
          <a:prstGeom prst="rect">
            <a:avLst/>
          </a:prstGeom>
          <a:noFill/>
        </p:spPr>
      </p:pic>
      <p:pic>
        <p:nvPicPr>
          <p:cNvPr id="6" name="Picture 3" descr="C:\Users\vvanoni\AppData\Local\Microsoft\Windows\Temporary Internet Files\Content.IE5\TPFHT830\MC900304955[1].wmf"/>
          <p:cNvPicPr>
            <a:picLocks noChangeAspect="1" noChangeArrowheads="1"/>
          </p:cNvPicPr>
          <p:nvPr/>
        </p:nvPicPr>
        <p:blipFill>
          <a:blip r:embed="rId4"/>
          <a:srcRect/>
          <a:stretch>
            <a:fillRect/>
          </a:stretch>
        </p:blipFill>
        <p:spPr bwMode="auto">
          <a:xfrm>
            <a:off x="3200400" y="4800600"/>
            <a:ext cx="1825142" cy="102687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Key </a:t>
            </a:r>
            <a:endParaRPr lang="en-US" sz="4800" dirty="0"/>
          </a:p>
        </p:txBody>
      </p:sp>
      <p:sp>
        <p:nvSpPr>
          <p:cNvPr id="3" name="Content Placeholder 2"/>
          <p:cNvSpPr>
            <a:spLocks noGrp="1"/>
          </p:cNvSpPr>
          <p:nvPr>
            <p:ph idx="1"/>
          </p:nvPr>
        </p:nvSpPr>
        <p:spPr>
          <a:xfrm>
            <a:off x="457200" y="1066800"/>
            <a:ext cx="8229600" cy="4525963"/>
          </a:xfrm>
        </p:spPr>
        <p:txBody>
          <a:bodyPr>
            <a:noAutofit/>
          </a:bodyPr>
          <a:lstStyle/>
          <a:p>
            <a:pPr>
              <a:lnSpc>
                <a:spcPct val="200000"/>
              </a:lnSpc>
              <a:buNone/>
            </a:pPr>
            <a:r>
              <a:rPr lang="en-US" sz="4400" dirty="0" smtClean="0"/>
              <a:t>Look</a:t>
            </a:r>
          </a:p>
          <a:p>
            <a:pPr>
              <a:lnSpc>
                <a:spcPct val="200000"/>
              </a:lnSpc>
              <a:buNone/>
            </a:pPr>
            <a:r>
              <a:rPr lang="en-US" sz="4400" dirty="0" smtClean="0"/>
              <a:t>Coffeepot </a:t>
            </a:r>
          </a:p>
          <a:p>
            <a:pPr>
              <a:lnSpc>
                <a:spcPct val="200000"/>
              </a:lnSpc>
              <a:buNone/>
            </a:pPr>
            <a:r>
              <a:rPr lang="en-US" sz="4400" dirty="0" smtClean="0"/>
              <a:t>Bed</a:t>
            </a:r>
          </a:p>
          <a:p>
            <a:pPr>
              <a:lnSpc>
                <a:spcPct val="200000"/>
              </a:lnSpc>
              <a:buNone/>
            </a:pPr>
            <a:r>
              <a:rPr lang="en-US" sz="4400" dirty="0" smtClean="0"/>
              <a:t>Purse</a:t>
            </a:r>
            <a:endParaRPr lang="en-US" sz="4400" dirty="0"/>
          </a:p>
        </p:txBody>
      </p:sp>
      <p:pic>
        <p:nvPicPr>
          <p:cNvPr id="13314" name="Picture 2" descr="C:\Users\vvanoni\AppData\Local\Microsoft\Windows\Temporary Internet Files\Content.IE5\CN7HHMNM\MP900316420[1].jpg"/>
          <p:cNvPicPr>
            <a:picLocks noChangeAspect="1" noChangeArrowheads="1"/>
          </p:cNvPicPr>
          <p:nvPr/>
        </p:nvPicPr>
        <p:blipFill>
          <a:blip r:embed="rId2"/>
          <a:srcRect/>
          <a:stretch>
            <a:fillRect/>
          </a:stretch>
        </p:blipFill>
        <p:spPr bwMode="auto">
          <a:xfrm>
            <a:off x="1828800" y="1219200"/>
            <a:ext cx="1766957" cy="1219200"/>
          </a:xfrm>
          <a:prstGeom prst="rect">
            <a:avLst/>
          </a:prstGeom>
          <a:noFill/>
        </p:spPr>
      </p:pic>
      <p:pic>
        <p:nvPicPr>
          <p:cNvPr id="13315" name="Picture 3" descr="C:\Users\vvanoni\AppData\Local\Microsoft\Windows\Temporary Internet Files\Content.IE5\TPFHT830\MC900433914[1].png"/>
          <p:cNvPicPr>
            <a:picLocks noChangeAspect="1" noChangeArrowheads="1"/>
          </p:cNvPicPr>
          <p:nvPr/>
        </p:nvPicPr>
        <p:blipFill>
          <a:blip r:embed="rId3"/>
          <a:srcRect/>
          <a:stretch>
            <a:fillRect/>
          </a:stretch>
        </p:blipFill>
        <p:spPr bwMode="auto">
          <a:xfrm>
            <a:off x="2895600" y="2514600"/>
            <a:ext cx="1714500" cy="1714500"/>
          </a:xfrm>
          <a:prstGeom prst="rect">
            <a:avLst/>
          </a:prstGeom>
          <a:noFill/>
        </p:spPr>
      </p:pic>
      <p:pic>
        <p:nvPicPr>
          <p:cNvPr id="6" name="Picture 2" descr="C:\Users\vvanoni\AppData\Local\Microsoft\Windows\Temporary Internet Files\Content.IE5\CN7HHMNM\MC900030262[1].wmf"/>
          <p:cNvPicPr>
            <a:picLocks noChangeAspect="1" noChangeArrowheads="1"/>
          </p:cNvPicPr>
          <p:nvPr/>
        </p:nvPicPr>
        <p:blipFill>
          <a:blip r:embed="rId4"/>
          <a:srcRect/>
          <a:stretch>
            <a:fillRect/>
          </a:stretch>
        </p:blipFill>
        <p:spPr bwMode="auto">
          <a:xfrm>
            <a:off x="1676400" y="4267200"/>
            <a:ext cx="1524000" cy="1208604"/>
          </a:xfrm>
          <a:prstGeom prst="rect">
            <a:avLst/>
          </a:prstGeom>
          <a:noFill/>
        </p:spPr>
      </p:pic>
      <p:pic>
        <p:nvPicPr>
          <p:cNvPr id="13317" name="Picture 5" descr="C:\Users\vvanoni\AppData\Local\Microsoft\Windows\Temporary Internet Files\Content.IE5\CN7HHMNM\MC900237673[1].wmf"/>
          <p:cNvPicPr>
            <a:picLocks noChangeAspect="1" noChangeArrowheads="1"/>
          </p:cNvPicPr>
          <p:nvPr/>
        </p:nvPicPr>
        <p:blipFill>
          <a:blip r:embed="rId5"/>
          <a:srcRect/>
          <a:stretch>
            <a:fillRect/>
          </a:stretch>
        </p:blipFill>
        <p:spPr bwMode="auto">
          <a:xfrm>
            <a:off x="2590800" y="5257800"/>
            <a:ext cx="1699788" cy="160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a:t>
            </a:r>
            <a:endParaRPr lang="en-US" dirty="0"/>
          </a:p>
        </p:txBody>
      </p:sp>
      <p:sp>
        <p:nvSpPr>
          <p:cNvPr id="3" name="Content Placeholder 2"/>
          <p:cNvSpPr>
            <a:spLocks noGrp="1"/>
          </p:cNvSpPr>
          <p:nvPr>
            <p:ph idx="1"/>
          </p:nvPr>
        </p:nvSpPr>
        <p:spPr/>
        <p:txBody>
          <a:bodyPr>
            <a:normAutofit fontScale="92500"/>
          </a:bodyPr>
          <a:lstStyle/>
          <a:p>
            <a:pPr>
              <a:lnSpc>
                <a:spcPct val="200000"/>
              </a:lnSpc>
              <a:buNone/>
            </a:pPr>
            <a:r>
              <a:rPr lang="en-US" sz="4800" dirty="0" smtClean="0"/>
              <a:t>Ghoul</a:t>
            </a:r>
          </a:p>
          <a:p>
            <a:pPr>
              <a:lnSpc>
                <a:spcPct val="200000"/>
              </a:lnSpc>
              <a:buNone/>
            </a:pPr>
            <a:r>
              <a:rPr lang="en-US" sz="4800" dirty="0" smtClean="0"/>
              <a:t>Rapscallion</a:t>
            </a:r>
          </a:p>
          <a:p>
            <a:pPr>
              <a:lnSpc>
                <a:spcPct val="200000"/>
              </a:lnSpc>
              <a:buNone/>
            </a:pPr>
            <a:r>
              <a:rPr lang="en-US" sz="4800" dirty="0" smtClean="0"/>
              <a:t>Varmint</a:t>
            </a:r>
            <a:endParaRPr lang="en-US" sz="4800" dirty="0"/>
          </a:p>
        </p:txBody>
      </p:sp>
      <p:pic>
        <p:nvPicPr>
          <p:cNvPr id="4" name="Picture 3" descr="C:\Users\vvanoni\AppData\Local\Microsoft\Windows\Temporary Internet Files\Content.IE5\3XF0DYMY\MC900343833[1].wmf"/>
          <p:cNvPicPr>
            <a:picLocks noChangeAspect="1" noChangeArrowheads="1"/>
          </p:cNvPicPr>
          <p:nvPr/>
        </p:nvPicPr>
        <p:blipFill>
          <a:blip r:embed="rId2"/>
          <a:srcRect/>
          <a:stretch>
            <a:fillRect/>
          </a:stretch>
        </p:blipFill>
        <p:spPr bwMode="auto">
          <a:xfrm>
            <a:off x="2743200" y="4724400"/>
            <a:ext cx="1630625" cy="1081430"/>
          </a:xfrm>
          <a:prstGeom prst="rect">
            <a:avLst/>
          </a:prstGeom>
          <a:noFill/>
        </p:spPr>
      </p:pic>
      <p:pic>
        <p:nvPicPr>
          <p:cNvPr id="11266" name="Picture 2" descr="C:\Users\vvanoni\AppData\Local\Microsoft\Windows\Temporary Internet Files\Content.IE5\TPFHT830\MC900323087[1].wmf"/>
          <p:cNvPicPr>
            <a:picLocks noChangeAspect="1" noChangeArrowheads="1"/>
          </p:cNvPicPr>
          <p:nvPr/>
        </p:nvPicPr>
        <p:blipFill>
          <a:blip r:embed="rId3"/>
          <a:srcRect/>
          <a:stretch>
            <a:fillRect/>
          </a:stretch>
        </p:blipFill>
        <p:spPr bwMode="auto">
          <a:xfrm>
            <a:off x="3352800" y="3048000"/>
            <a:ext cx="1066800" cy="1490464"/>
          </a:xfrm>
          <a:prstGeom prst="rect">
            <a:avLst/>
          </a:prstGeom>
          <a:noFill/>
        </p:spPr>
      </p:pic>
      <p:pic>
        <p:nvPicPr>
          <p:cNvPr id="6" name="Picture 2" descr="C:\Users\vvanoni\AppData\Local\Microsoft\Windows\Temporary Internet Files\Content.IE5\3XF0DYMY\MC900435921[1].wmf"/>
          <p:cNvPicPr>
            <a:picLocks noChangeAspect="1" noChangeArrowheads="1"/>
          </p:cNvPicPr>
          <p:nvPr/>
        </p:nvPicPr>
        <p:blipFill>
          <a:blip r:embed="rId4"/>
          <a:srcRect/>
          <a:stretch>
            <a:fillRect/>
          </a:stretch>
        </p:blipFill>
        <p:spPr bwMode="auto">
          <a:xfrm>
            <a:off x="1981200" y="1524000"/>
            <a:ext cx="1828800" cy="14889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Key</a:t>
            </a:r>
            <a:endParaRPr lang="en-US" sz="4800" dirty="0"/>
          </a:p>
        </p:txBody>
      </p:sp>
      <p:sp>
        <p:nvSpPr>
          <p:cNvPr id="3" name="Content Placeholder 2"/>
          <p:cNvSpPr>
            <a:spLocks noGrp="1"/>
          </p:cNvSpPr>
          <p:nvPr>
            <p:ph idx="1"/>
          </p:nvPr>
        </p:nvSpPr>
        <p:spPr/>
        <p:txBody>
          <a:bodyPr>
            <a:normAutofit fontScale="92500"/>
          </a:bodyPr>
          <a:lstStyle/>
          <a:p>
            <a:pPr>
              <a:lnSpc>
                <a:spcPct val="200000"/>
              </a:lnSpc>
              <a:buNone/>
            </a:pPr>
            <a:r>
              <a:rPr lang="en-US" sz="4800" dirty="0" smtClean="0"/>
              <a:t>Black Cat</a:t>
            </a:r>
          </a:p>
          <a:p>
            <a:pPr>
              <a:lnSpc>
                <a:spcPct val="200000"/>
              </a:lnSpc>
              <a:buNone/>
            </a:pPr>
            <a:r>
              <a:rPr lang="en-US" sz="4800" dirty="0" smtClean="0"/>
              <a:t>Trick</a:t>
            </a:r>
          </a:p>
          <a:p>
            <a:pPr>
              <a:lnSpc>
                <a:spcPct val="200000"/>
              </a:lnSpc>
              <a:buNone/>
            </a:pPr>
            <a:r>
              <a:rPr lang="en-US" sz="4800" dirty="0" smtClean="0"/>
              <a:t>Wizard</a:t>
            </a:r>
            <a:endParaRPr lang="en-US" sz="4800" dirty="0"/>
          </a:p>
        </p:txBody>
      </p:sp>
      <p:pic>
        <p:nvPicPr>
          <p:cNvPr id="4" name="Picture 2" descr="C:\Users\vvanoni\AppData\Local\Microsoft\Windows\Temporary Internet Files\Content.IE5\PX2ETY4V\MC900423557[1].wmf"/>
          <p:cNvPicPr>
            <a:picLocks noChangeAspect="1" noChangeArrowheads="1"/>
          </p:cNvPicPr>
          <p:nvPr/>
        </p:nvPicPr>
        <p:blipFill>
          <a:blip r:embed="rId2"/>
          <a:srcRect/>
          <a:stretch>
            <a:fillRect/>
          </a:stretch>
        </p:blipFill>
        <p:spPr bwMode="auto">
          <a:xfrm>
            <a:off x="1752600" y="3200400"/>
            <a:ext cx="838200" cy="1250429"/>
          </a:xfrm>
          <a:prstGeom prst="rect">
            <a:avLst/>
          </a:prstGeom>
          <a:noFill/>
        </p:spPr>
      </p:pic>
      <p:pic>
        <p:nvPicPr>
          <p:cNvPr id="5" name="Picture 3" descr="C:\Users\vvanoni\AppData\Local\Microsoft\Windows\Temporary Internet Files\Content.IE5\3XF0DYMY\MC900116172[1].wmf"/>
          <p:cNvPicPr>
            <a:picLocks noChangeAspect="1" noChangeArrowheads="1"/>
          </p:cNvPicPr>
          <p:nvPr/>
        </p:nvPicPr>
        <p:blipFill>
          <a:blip r:embed="rId3"/>
          <a:srcRect/>
          <a:stretch>
            <a:fillRect/>
          </a:stretch>
        </p:blipFill>
        <p:spPr bwMode="auto">
          <a:xfrm>
            <a:off x="2286000" y="4800600"/>
            <a:ext cx="942437" cy="1282599"/>
          </a:xfrm>
          <a:prstGeom prst="rect">
            <a:avLst/>
          </a:prstGeom>
          <a:noFill/>
        </p:spPr>
      </p:pic>
      <p:pic>
        <p:nvPicPr>
          <p:cNvPr id="6" name="Picture 2" descr="C:\Users\vvanoni\AppData\Local\Microsoft\Windows\Temporary Internet Files\Content.IE5\TPFHT830\MC900436209[1].png"/>
          <p:cNvPicPr>
            <a:picLocks noChangeAspect="1" noChangeArrowheads="1"/>
          </p:cNvPicPr>
          <p:nvPr/>
        </p:nvPicPr>
        <p:blipFill>
          <a:blip r:embed="rId4"/>
          <a:srcRect/>
          <a:stretch>
            <a:fillRect/>
          </a:stretch>
        </p:blipFill>
        <p:spPr bwMode="auto">
          <a:xfrm>
            <a:off x="2743200" y="1295400"/>
            <a:ext cx="1295238" cy="18285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Key</a:t>
            </a:r>
            <a:endParaRPr lang="en-US" sz="4800" dirty="0"/>
          </a:p>
        </p:txBody>
      </p:sp>
      <p:sp>
        <p:nvSpPr>
          <p:cNvPr id="3" name="Content Placeholder 2"/>
          <p:cNvSpPr>
            <a:spLocks noGrp="1"/>
          </p:cNvSpPr>
          <p:nvPr>
            <p:ph idx="1"/>
          </p:nvPr>
        </p:nvSpPr>
        <p:spPr/>
        <p:txBody>
          <a:bodyPr>
            <a:normAutofit fontScale="92500"/>
          </a:bodyPr>
          <a:lstStyle/>
          <a:p>
            <a:pPr>
              <a:lnSpc>
                <a:spcPct val="200000"/>
              </a:lnSpc>
              <a:buNone/>
            </a:pPr>
            <a:r>
              <a:rPr lang="en-US" sz="4800" dirty="0" smtClean="0"/>
              <a:t>Jack-O’-Lantern</a:t>
            </a:r>
          </a:p>
          <a:p>
            <a:pPr>
              <a:lnSpc>
                <a:spcPct val="200000"/>
              </a:lnSpc>
              <a:buNone/>
            </a:pPr>
            <a:r>
              <a:rPr lang="en-US" sz="4800" dirty="0" smtClean="0"/>
              <a:t>Creature</a:t>
            </a:r>
          </a:p>
          <a:p>
            <a:pPr>
              <a:lnSpc>
                <a:spcPct val="200000"/>
              </a:lnSpc>
              <a:buNone/>
            </a:pPr>
            <a:r>
              <a:rPr lang="en-US" sz="4800" dirty="0" smtClean="0"/>
              <a:t>Magic</a:t>
            </a:r>
            <a:endParaRPr lang="en-US" sz="4800" dirty="0"/>
          </a:p>
        </p:txBody>
      </p:sp>
      <p:pic>
        <p:nvPicPr>
          <p:cNvPr id="4" name="Picture 2" descr="C:\Program Files (x86)\Microsoft Office\MEDIA\CAGCAT10\j0305493.wmf"/>
          <p:cNvPicPr>
            <a:picLocks noChangeAspect="1" noChangeArrowheads="1"/>
          </p:cNvPicPr>
          <p:nvPr/>
        </p:nvPicPr>
        <p:blipFill>
          <a:blip r:embed="rId2"/>
          <a:srcRect/>
          <a:stretch>
            <a:fillRect/>
          </a:stretch>
        </p:blipFill>
        <p:spPr bwMode="auto">
          <a:xfrm>
            <a:off x="4191000" y="1600200"/>
            <a:ext cx="1810512" cy="1485900"/>
          </a:xfrm>
          <a:prstGeom prst="rect">
            <a:avLst/>
          </a:prstGeom>
          <a:noFill/>
        </p:spPr>
      </p:pic>
      <p:pic>
        <p:nvPicPr>
          <p:cNvPr id="5" name="Picture 2" descr="C:\Users\vvanoni\AppData\Local\Microsoft\Windows\Temporary Internet Files\Content.IE5\PX2ETY4V\MC900412426[1].wmf"/>
          <p:cNvPicPr>
            <a:picLocks noChangeAspect="1" noChangeArrowheads="1"/>
          </p:cNvPicPr>
          <p:nvPr/>
        </p:nvPicPr>
        <p:blipFill>
          <a:blip r:embed="rId3"/>
          <a:srcRect/>
          <a:stretch>
            <a:fillRect/>
          </a:stretch>
        </p:blipFill>
        <p:spPr bwMode="auto">
          <a:xfrm>
            <a:off x="2057400" y="4572000"/>
            <a:ext cx="1321247" cy="1752600"/>
          </a:xfrm>
          <a:prstGeom prst="rect">
            <a:avLst/>
          </a:prstGeom>
          <a:noFill/>
        </p:spPr>
      </p:pic>
      <p:pic>
        <p:nvPicPr>
          <p:cNvPr id="6146" name="Picture 2" descr="C:\Users\vvanoni\AppData\Local\Microsoft\Windows\Temporary Internet Files\Content.IE5\3XF0DYMY\MC900359281[1].wmf"/>
          <p:cNvPicPr>
            <a:picLocks noChangeAspect="1" noChangeArrowheads="1"/>
          </p:cNvPicPr>
          <p:nvPr/>
        </p:nvPicPr>
        <p:blipFill>
          <a:blip r:embed="rId4"/>
          <a:srcRect/>
          <a:stretch>
            <a:fillRect/>
          </a:stretch>
        </p:blipFill>
        <p:spPr bwMode="auto">
          <a:xfrm>
            <a:off x="2743200" y="3352800"/>
            <a:ext cx="570586" cy="96469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686800" cy="4525963"/>
          </a:xfrm>
        </p:spPr>
        <p:txBody>
          <a:bodyPr>
            <a:normAutofit/>
          </a:bodyPr>
          <a:lstStyle/>
          <a:p>
            <a:pPr>
              <a:lnSpc>
                <a:spcPct val="200000"/>
              </a:lnSpc>
              <a:buNone/>
            </a:pPr>
            <a:r>
              <a:rPr lang="en-US" sz="4800" dirty="0" smtClean="0"/>
              <a:t>There was a 700-year old woman and a 800- year old man. </a:t>
            </a:r>
          </a:p>
        </p:txBody>
      </p:sp>
      <p:pic>
        <p:nvPicPr>
          <p:cNvPr id="4" name="Picture 2" descr="C:\Users\vvanoni\AppData\Local\Microsoft\Windows\Temporary Internet Files\Content.IE5\PX2ETY4V\MC900445560[1].wmf"/>
          <p:cNvPicPr>
            <a:picLocks noChangeAspect="1" noChangeArrowheads="1"/>
          </p:cNvPicPr>
          <p:nvPr/>
        </p:nvPicPr>
        <p:blipFill>
          <a:blip r:embed="rId2"/>
          <a:srcRect/>
          <a:stretch>
            <a:fillRect/>
          </a:stretch>
        </p:blipFill>
        <p:spPr bwMode="auto">
          <a:xfrm>
            <a:off x="6934200" y="457200"/>
            <a:ext cx="1384892" cy="1391565"/>
          </a:xfrm>
          <a:prstGeom prst="rect">
            <a:avLst/>
          </a:prstGeom>
          <a:noFill/>
        </p:spPr>
      </p:pic>
      <p:pic>
        <p:nvPicPr>
          <p:cNvPr id="5" name="Picture 3" descr="C:\Users\vvanoni\AppData\Local\Microsoft\Windows\Temporary Internet Files\Content.IE5\3XF0DYMY\MC900141317[1].wmf"/>
          <p:cNvPicPr>
            <a:picLocks noChangeAspect="1" noChangeArrowheads="1"/>
          </p:cNvPicPr>
          <p:nvPr/>
        </p:nvPicPr>
        <p:blipFill>
          <a:blip r:embed="rId3"/>
          <a:srcRect/>
          <a:stretch>
            <a:fillRect/>
          </a:stretch>
        </p:blipFill>
        <p:spPr bwMode="auto">
          <a:xfrm>
            <a:off x="5486400" y="2286000"/>
            <a:ext cx="1143169" cy="1295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1230</TotalTime>
  <Words>514</Words>
  <Application>Microsoft Office PowerPoint</Application>
  <PresentationFormat>On-screen Show (4:3)</PresentationFormat>
  <Paragraphs>66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The Vanishing Pumpkin</vt:lpstr>
      <vt:lpstr>Book Summary</vt:lpstr>
      <vt:lpstr>Key</vt:lpstr>
      <vt:lpstr>Key</vt:lpstr>
      <vt:lpstr>Key </vt:lpstr>
      <vt:lpstr>Key</vt:lpstr>
      <vt:lpstr>Key</vt:lpstr>
      <vt:lpstr>Key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Vanishing Pumpkin</dc:title>
  <dc:creator>vvanoni</dc:creator>
  <cp:lastModifiedBy>The College of New Jersey</cp:lastModifiedBy>
  <cp:revision>54</cp:revision>
  <dcterms:created xsi:type="dcterms:W3CDTF">2012-11-19T03:06:20Z</dcterms:created>
  <dcterms:modified xsi:type="dcterms:W3CDTF">2016-07-06T20:34:11Z</dcterms:modified>
</cp:coreProperties>
</file>