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9" r:id="rId20"/>
    <p:sldId id="290" r:id="rId21"/>
    <p:sldId id="274" r:id="rId22"/>
    <p:sldId id="275" r:id="rId23"/>
    <p:sldId id="276" r:id="rId24"/>
    <p:sldId id="277" r:id="rId25"/>
    <p:sldId id="278" r:id="rId26"/>
    <p:sldId id="291" r:id="rId27"/>
    <p:sldId id="279" r:id="rId28"/>
    <p:sldId id="280" r:id="rId29"/>
    <p:sldId id="281" r:id="rId30"/>
    <p:sldId id="282" r:id="rId31"/>
    <p:sldId id="292" r:id="rId32"/>
    <p:sldId id="283" r:id="rId33"/>
    <p:sldId id="284" r:id="rId34"/>
    <p:sldId id="285" r:id="rId35"/>
    <p:sldId id="286" r:id="rId36"/>
    <p:sldId id="287" r:id="rId37"/>
    <p:sldId id="288" r:id="rId38"/>
    <p:sldId id="304" r:id="rId39"/>
    <p:sldId id="305" r:id="rId40"/>
    <p:sldId id="306" r:id="rId41"/>
    <p:sldId id="307" r:id="rId42"/>
    <p:sldId id="293" r:id="rId43"/>
    <p:sldId id="294" r:id="rId44"/>
    <p:sldId id="295" r:id="rId45"/>
    <p:sldId id="296" r:id="rId46"/>
    <p:sldId id="297" r:id="rId47"/>
    <p:sldId id="320" r:id="rId48"/>
    <p:sldId id="298" r:id="rId49"/>
    <p:sldId id="299" r:id="rId50"/>
    <p:sldId id="300" r:id="rId51"/>
    <p:sldId id="308" r:id="rId52"/>
    <p:sldId id="309" r:id="rId53"/>
    <p:sldId id="310" r:id="rId54"/>
    <p:sldId id="338" r:id="rId55"/>
    <p:sldId id="311" r:id="rId56"/>
    <p:sldId id="312" r:id="rId57"/>
    <p:sldId id="313" r:id="rId58"/>
    <p:sldId id="314" r:id="rId59"/>
    <p:sldId id="315" r:id="rId60"/>
    <p:sldId id="316" r:id="rId61"/>
    <p:sldId id="336" r:id="rId62"/>
    <p:sldId id="337" r:id="rId63"/>
    <p:sldId id="317" r:id="rId64"/>
    <p:sldId id="318" r:id="rId65"/>
    <p:sldId id="319" r:id="rId66"/>
    <p:sldId id="321" r:id="rId67"/>
    <p:sldId id="325" r:id="rId68"/>
    <p:sldId id="326" r:id="rId69"/>
    <p:sldId id="334" r:id="rId70"/>
    <p:sldId id="335" r:id="rId71"/>
    <p:sldId id="327" r:id="rId72"/>
    <p:sldId id="328" r:id="rId73"/>
    <p:sldId id="333" r:id="rId74"/>
    <p:sldId id="329" r:id="rId75"/>
    <p:sldId id="330" r:id="rId76"/>
    <p:sldId id="331" r:id="rId77"/>
    <p:sldId id="322" r:id="rId78"/>
    <p:sldId id="332" r:id="rId79"/>
    <p:sldId id="323" r:id="rId80"/>
    <p:sldId id="324" r:id="rId81"/>
    <p:sldId id="301" r:id="rId82"/>
    <p:sldId id="302" r:id="rId83"/>
    <p:sldId id="303"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6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CF3EA9-CA10-644B-8F6D-F86F44AC43BD}" type="datetimeFigureOut">
              <a:rPr lang="en-US" smtClean="0"/>
              <a:t>11/24/13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A4800-ED5E-EB47-96BC-C8A018AB9ECC}" type="slidenum">
              <a:rPr lang="en-US" smtClean="0"/>
              <a:t>‹#›</a:t>
            </a:fld>
            <a:endParaRPr lang="en-US"/>
          </a:p>
        </p:txBody>
      </p:sp>
    </p:spTree>
    <p:extLst>
      <p:ext uri="{BB962C8B-B14F-4D97-AF65-F5344CB8AC3E}">
        <p14:creationId xmlns:p14="http://schemas.microsoft.com/office/powerpoint/2010/main" val="163051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F3EA9-CA10-644B-8F6D-F86F44AC43BD}" type="datetimeFigureOut">
              <a:rPr lang="en-US" smtClean="0"/>
              <a:t>11/24/13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A4800-ED5E-EB47-96BC-C8A018AB9ECC}" type="slidenum">
              <a:rPr lang="en-US" smtClean="0"/>
              <a:t>‹#›</a:t>
            </a:fld>
            <a:endParaRPr lang="en-US"/>
          </a:p>
        </p:txBody>
      </p:sp>
    </p:spTree>
    <p:extLst>
      <p:ext uri="{BB962C8B-B14F-4D97-AF65-F5344CB8AC3E}">
        <p14:creationId xmlns:p14="http://schemas.microsoft.com/office/powerpoint/2010/main" val="25115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F3EA9-CA10-644B-8F6D-F86F44AC43BD}" type="datetimeFigureOut">
              <a:rPr lang="en-US" smtClean="0"/>
              <a:t>11/24/13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A4800-ED5E-EB47-96BC-C8A018AB9ECC}" type="slidenum">
              <a:rPr lang="en-US" smtClean="0"/>
              <a:t>‹#›</a:t>
            </a:fld>
            <a:endParaRPr lang="en-US"/>
          </a:p>
        </p:txBody>
      </p:sp>
    </p:spTree>
    <p:extLst>
      <p:ext uri="{BB962C8B-B14F-4D97-AF65-F5344CB8AC3E}">
        <p14:creationId xmlns:p14="http://schemas.microsoft.com/office/powerpoint/2010/main" val="151198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F3EA9-CA10-644B-8F6D-F86F44AC43BD}" type="datetimeFigureOut">
              <a:rPr lang="en-US" smtClean="0"/>
              <a:t>11/24/13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A4800-ED5E-EB47-96BC-C8A018AB9ECC}" type="slidenum">
              <a:rPr lang="en-US" smtClean="0"/>
              <a:t>‹#›</a:t>
            </a:fld>
            <a:endParaRPr lang="en-US"/>
          </a:p>
        </p:txBody>
      </p:sp>
    </p:spTree>
    <p:extLst>
      <p:ext uri="{BB962C8B-B14F-4D97-AF65-F5344CB8AC3E}">
        <p14:creationId xmlns:p14="http://schemas.microsoft.com/office/powerpoint/2010/main" val="395833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F3EA9-CA10-644B-8F6D-F86F44AC43BD}" type="datetimeFigureOut">
              <a:rPr lang="en-US" smtClean="0"/>
              <a:t>11/24/13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A4800-ED5E-EB47-96BC-C8A018AB9ECC}" type="slidenum">
              <a:rPr lang="en-US" smtClean="0"/>
              <a:t>‹#›</a:t>
            </a:fld>
            <a:endParaRPr lang="en-US"/>
          </a:p>
        </p:txBody>
      </p:sp>
    </p:spTree>
    <p:extLst>
      <p:ext uri="{BB962C8B-B14F-4D97-AF65-F5344CB8AC3E}">
        <p14:creationId xmlns:p14="http://schemas.microsoft.com/office/powerpoint/2010/main" val="98577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CF3EA9-CA10-644B-8F6D-F86F44AC43BD}" type="datetimeFigureOut">
              <a:rPr lang="en-US" smtClean="0"/>
              <a:t>11/24/13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A4800-ED5E-EB47-96BC-C8A018AB9ECC}" type="slidenum">
              <a:rPr lang="en-US" smtClean="0"/>
              <a:t>‹#›</a:t>
            </a:fld>
            <a:endParaRPr lang="en-US"/>
          </a:p>
        </p:txBody>
      </p:sp>
    </p:spTree>
    <p:extLst>
      <p:ext uri="{BB962C8B-B14F-4D97-AF65-F5344CB8AC3E}">
        <p14:creationId xmlns:p14="http://schemas.microsoft.com/office/powerpoint/2010/main" val="413701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CF3EA9-CA10-644B-8F6D-F86F44AC43BD}" type="datetimeFigureOut">
              <a:rPr lang="en-US" smtClean="0"/>
              <a:t>11/24/13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A4800-ED5E-EB47-96BC-C8A018AB9ECC}" type="slidenum">
              <a:rPr lang="en-US" smtClean="0"/>
              <a:t>‹#›</a:t>
            </a:fld>
            <a:endParaRPr lang="en-US"/>
          </a:p>
        </p:txBody>
      </p:sp>
    </p:spTree>
    <p:extLst>
      <p:ext uri="{BB962C8B-B14F-4D97-AF65-F5344CB8AC3E}">
        <p14:creationId xmlns:p14="http://schemas.microsoft.com/office/powerpoint/2010/main" val="367429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CF3EA9-CA10-644B-8F6D-F86F44AC43BD}" type="datetimeFigureOut">
              <a:rPr lang="en-US" smtClean="0"/>
              <a:t>11/24/13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A4800-ED5E-EB47-96BC-C8A018AB9ECC}" type="slidenum">
              <a:rPr lang="en-US" smtClean="0"/>
              <a:t>‹#›</a:t>
            </a:fld>
            <a:endParaRPr lang="en-US"/>
          </a:p>
        </p:txBody>
      </p:sp>
    </p:spTree>
    <p:extLst>
      <p:ext uri="{BB962C8B-B14F-4D97-AF65-F5344CB8AC3E}">
        <p14:creationId xmlns:p14="http://schemas.microsoft.com/office/powerpoint/2010/main" val="370581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F3EA9-CA10-644B-8F6D-F86F44AC43BD}" type="datetimeFigureOut">
              <a:rPr lang="en-US" smtClean="0"/>
              <a:t>11/24/13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FA4800-ED5E-EB47-96BC-C8A018AB9ECC}" type="slidenum">
              <a:rPr lang="en-US" smtClean="0"/>
              <a:t>‹#›</a:t>
            </a:fld>
            <a:endParaRPr lang="en-US"/>
          </a:p>
        </p:txBody>
      </p:sp>
    </p:spTree>
    <p:extLst>
      <p:ext uri="{BB962C8B-B14F-4D97-AF65-F5344CB8AC3E}">
        <p14:creationId xmlns:p14="http://schemas.microsoft.com/office/powerpoint/2010/main" val="275378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F3EA9-CA10-644B-8F6D-F86F44AC43BD}" type="datetimeFigureOut">
              <a:rPr lang="en-US" smtClean="0"/>
              <a:t>11/24/13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A4800-ED5E-EB47-96BC-C8A018AB9ECC}" type="slidenum">
              <a:rPr lang="en-US" smtClean="0"/>
              <a:t>‹#›</a:t>
            </a:fld>
            <a:endParaRPr lang="en-US"/>
          </a:p>
        </p:txBody>
      </p:sp>
    </p:spTree>
    <p:extLst>
      <p:ext uri="{BB962C8B-B14F-4D97-AF65-F5344CB8AC3E}">
        <p14:creationId xmlns:p14="http://schemas.microsoft.com/office/powerpoint/2010/main" val="365363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F3EA9-CA10-644B-8F6D-F86F44AC43BD}" type="datetimeFigureOut">
              <a:rPr lang="en-US" smtClean="0"/>
              <a:t>11/24/13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A4800-ED5E-EB47-96BC-C8A018AB9ECC}" type="slidenum">
              <a:rPr lang="en-US" smtClean="0"/>
              <a:t>‹#›</a:t>
            </a:fld>
            <a:endParaRPr lang="en-US"/>
          </a:p>
        </p:txBody>
      </p:sp>
    </p:spTree>
    <p:extLst>
      <p:ext uri="{BB962C8B-B14F-4D97-AF65-F5344CB8AC3E}">
        <p14:creationId xmlns:p14="http://schemas.microsoft.com/office/powerpoint/2010/main" val="1522715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F3EA9-CA10-644B-8F6D-F86F44AC43BD}" type="datetimeFigureOut">
              <a:rPr lang="en-US" smtClean="0"/>
              <a:t>11/24/13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A4800-ED5E-EB47-96BC-C8A018AB9ECC}" type="slidenum">
              <a:rPr lang="en-US" smtClean="0"/>
              <a:t>‹#›</a:t>
            </a:fld>
            <a:endParaRPr lang="en-US"/>
          </a:p>
        </p:txBody>
      </p:sp>
    </p:spTree>
    <p:extLst>
      <p:ext uri="{BB962C8B-B14F-4D97-AF65-F5344CB8AC3E}">
        <p14:creationId xmlns:p14="http://schemas.microsoft.com/office/powerpoint/2010/main" val="2386483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1793" y="204348"/>
            <a:ext cx="7772400" cy="1470025"/>
          </a:xfrm>
        </p:spPr>
        <p:txBody>
          <a:bodyPr/>
          <a:lstStyle/>
          <a:p>
            <a:r>
              <a:rPr lang="en-US" dirty="0" smtClean="0"/>
              <a:t>The Tiger Rising</a:t>
            </a:r>
            <a:endParaRPr lang="en-US" dirty="0"/>
          </a:p>
        </p:txBody>
      </p:sp>
      <p:sp>
        <p:nvSpPr>
          <p:cNvPr id="3" name="Subtitle 2"/>
          <p:cNvSpPr>
            <a:spLocks noGrp="1"/>
          </p:cNvSpPr>
          <p:nvPr>
            <p:ph type="subTitle" idx="1"/>
          </p:nvPr>
        </p:nvSpPr>
        <p:spPr>
          <a:xfrm>
            <a:off x="2743200" y="2699388"/>
            <a:ext cx="6400800" cy="1752600"/>
          </a:xfrm>
        </p:spPr>
        <p:txBody>
          <a:bodyPr/>
          <a:lstStyle/>
          <a:p>
            <a:r>
              <a:rPr lang="en-US" dirty="0" smtClean="0"/>
              <a:t>By: Kate </a:t>
            </a:r>
            <a:r>
              <a:rPr lang="en-US" dirty="0" err="1" smtClean="0"/>
              <a:t>DiCamillo</a:t>
            </a:r>
            <a:endParaRPr lang="en-US" dirty="0"/>
          </a:p>
        </p:txBody>
      </p:sp>
      <p:pic>
        <p:nvPicPr>
          <p:cNvPr id="4" name="Picture 3"/>
          <p:cNvPicPr>
            <a:picLocks noChangeAspect="1"/>
          </p:cNvPicPr>
          <p:nvPr/>
        </p:nvPicPr>
        <p:blipFill>
          <a:blip r:embed="rId2"/>
          <a:stretch>
            <a:fillRect/>
          </a:stretch>
        </p:blipFill>
        <p:spPr>
          <a:xfrm>
            <a:off x="270624" y="1674373"/>
            <a:ext cx="3185047" cy="4724486"/>
          </a:xfrm>
          <a:prstGeom prst="rect">
            <a:avLst/>
          </a:prstGeom>
        </p:spPr>
      </p:pic>
    </p:spTree>
    <p:extLst>
      <p:ext uri="{BB962C8B-B14F-4D97-AF65-F5344CB8AC3E}">
        <p14:creationId xmlns:p14="http://schemas.microsoft.com/office/powerpoint/2010/main" val="399184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principal, Mr. </a:t>
            </a:r>
            <a:r>
              <a:rPr lang="en-US" dirty="0" err="1" smtClean="0"/>
              <a:t>Phelmer</a:t>
            </a:r>
            <a:r>
              <a:rPr lang="en-US" dirty="0" smtClean="0"/>
              <a:t> tells Rob he is worried about the rash on his legs being contagious</a:t>
            </a:r>
            <a:endParaRPr lang="en-US" dirty="0"/>
          </a:p>
        </p:txBody>
      </p:sp>
      <p:pic>
        <p:nvPicPr>
          <p:cNvPr id="4" name="Picture 3"/>
          <p:cNvPicPr>
            <a:picLocks noChangeAspect="1"/>
          </p:cNvPicPr>
          <p:nvPr/>
        </p:nvPicPr>
        <p:blipFill>
          <a:blip r:embed="rId2"/>
          <a:stretch>
            <a:fillRect/>
          </a:stretch>
        </p:blipFill>
        <p:spPr>
          <a:xfrm>
            <a:off x="1784716" y="3568186"/>
            <a:ext cx="3403521" cy="2264889"/>
          </a:xfrm>
          <a:prstGeom prst="rect">
            <a:avLst/>
          </a:prstGeom>
        </p:spPr>
      </p:pic>
    </p:spTree>
    <p:extLst>
      <p:ext uri="{BB962C8B-B14F-4D97-AF65-F5344CB8AC3E}">
        <p14:creationId xmlns:p14="http://schemas.microsoft.com/office/powerpoint/2010/main" val="4217396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5 Cont.</a:t>
            </a:r>
            <a:endParaRPr lang="en-US" dirty="0"/>
          </a:p>
        </p:txBody>
      </p:sp>
      <p:sp>
        <p:nvSpPr>
          <p:cNvPr id="3" name="Content Placeholder 2"/>
          <p:cNvSpPr>
            <a:spLocks noGrp="1"/>
          </p:cNvSpPr>
          <p:nvPr>
            <p:ph idx="1"/>
          </p:nvPr>
        </p:nvSpPr>
        <p:spPr/>
        <p:txBody>
          <a:bodyPr/>
          <a:lstStyle/>
          <a:p>
            <a:r>
              <a:rPr lang="en-US" dirty="0" smtClean="0"/>
              <a:t>Mr. </a:t>
            </a:r>
            <a:r>
              <a:rPr lang="en-US" dirty="0" err="1" smtClean="0"/>
              <a:t>Phelmer</a:t>
            </a:r>
            <a:r>
              <a:rPr lang="en-US" dirty="0" smtClean="0"/>
              <a:t> asks Rob if he has been using his medicine</a:t>
            </a:r>
          </a:p>
          <a:p>
            <a:r>
              <a:rPr lang="en-US" dirty="0" smtClean="0"/>
              <a:t>Rob says yes but the principal still tells him to stay home until the rash clears</a:t>
            </a:r>
          </a:p>
          <a:p>
            <a:r>
              <a:rPr lang="en-US" dirty="0" smtClean="0"/>
              <a:t>Rob knows the rash will never ever heal</a:t>
            </a:r>
            <a:endParaRPr lang="en-US" dirty="0"/>
          </a:p>
        </p:txBody>
      </p:sp>
    </p:spTree>
    <p:extLst>
      <p:ext uri="{BB962C8B-B14F-4D97-AF65-F5344CB8AC3E}">
        <p14:creationId xmlns:p14="http://schemas.microsoft.com/office/powerpoint/2010/main" val="37025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Rob did not go into the cafeteria during lunch because Norton and Billy were in there and the food was not as good</a:t>
            </a:r>
            <a:endParaRPr lang="en-US" dirty="0"/>
          </a:p>
        </p:txBody>
      </p:sp>
    </p:spTree>
    <p:extLst>
      <p:ext uri="{BB962C8B-B14F-4D97-AF65-F5344CB8AC3E}">
        <p14:creationId xmlns:p14="http://schemas.microsoft.com/office/powerpoint/2010/main" val="2565964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Cont.</a:t>
            </a:r>
            <a:endParaRPr lang="en-US" dirty="0"/>
          </a:p>
        </p:txBody>
      </p:sp>
      <p:sp>
        <p:nvSpPr>
          <p:cNvPr id="3" name="Content Placeholder 2"/>
          <p:cNvSpPr>
            <a:spLocks noGrp="1"/>
          </p:cNvSpPr>
          <p:nvPr>
            <p:ph idx="1"/>
          </p:nvPr>
        </p:nvSpPr>
        <p:spPr>
          <a:xfrm>
            <a:off x="457200" y="1578676"/>
            <a:ext cx="8229600" cy="4525963"/>
          </a:xfrm>
        </p:spPr>
        <p:txBody>
          <a:bodyPr/>
          <a:lstStyle/>
          <a:p>
            <a:r>
              <a:rPr lang="en-US" dirty="0" smtClean="0"/>
              <a:t>Sistine gets hit in the head with an apple</a:t>
            </a:r>
          </a:p>
          <a:p>
            <a:r>
              <a:rPr lang="en-US" dirty="0" smtClean="0"/>
              <a:t>A fight breaks out</a:t>
            </a:r>
            <a:endParaRPr lang="en-US" dirty="0"/>
          </a:p>
        </p:txBody>
      </p:sp>
      <p:pic>
        <p:nvPicPr>
          <p:cNvPr id="4" name="Picture 3"/>
          <p:cNvPicPr>
            <a:picLocks noChangeAspect="1"/>
          </p:cNvPicPr>
          <p:nvPr/>
        </p:nvPicPr>
        <p:blipFill>
          <a:blip r:embed="rId2"/>
          <a:stretch>
            <a:fillRect/>
          </a:stretch>
        </p:blipFill>
        <p:spPr>
          <a:xfrm>
            <a:off x="2380013" y="3077894"/>
            <a:ext cx="4539270" cy="3048269"/>
          </a:xfrm>
          <a:prstGeom prst="rect">
            <a:avLst/>
          </a:prstGeom>
        </p:spPr>
      </p:pic>
    </p:spTree>
    <p:extLst>
      <p:ext uri="{BB962C8B-B14F-4D97-AF65-F5344CB8AC3E}">
        <p14:creationId xmlns:p14="http://schemas.microsoft.com/office/powerpoint/2010/main" val="58672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Cont.</a:t>
            </a:r>
            <a:endParaRPr lang="en-US" dirty="0"/>
          </a:p>
        </p:txBody>
      </p:sp>
      <p:sp>
        <p:nvSpPr>
          <p:cNvPr id="3" name="Content Placeholder 2"/>
          <p:cNvSpPr>
            <a:spLocks noGrp="1"/>
          </p:cNvSpPr>
          <p:nvPr>
            <p:ph idx="1"/>
          </p:nvPr>
        </p:nvSpPr>
        <p:spPr/>
        <p:txBody>
          <a:bodyPr/>
          <a:lstStyle/>
          <a:p>
            <a:r>
              <a:rPr lang="en-US" dirty="0" smtClean="0"/>
              <a:t>Rob yells for everyone to stop</a:t>
            </a:r>
          </a:p>
          <a:p>
            <a:r>
              <a:rPr lang="en-US" dirty="0" smtClean="0"/>
              <a:t>They all start to chase Rob instead of Sistine</a:t>
            </a:r>
          </a:p>
          <a:p>
            <a:endParaRPr lang="en-US" dirty="0"/>
          </a:p>
        </p:txBody>
      </p:sp>
    </p:spTree>
    <p:extLst>
      <p:ext uri="{BB962C8B-B14F-4D97-AF65-F5344CB8AC3E}">
        <p14:creationId xmlns:p14="http://schemas.microsoft.com/office/powerpoint/2010/main" val="379361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Cont.</a:t>
            </a:r>
            <a:endParaRPr lang="en-US" dirty="0"/>
          </a:p>
        </p:txBody>
      </p:sp>
      <p:sp>
        <p:nvSpPr>
          <p:cNvPr id="3" name="Content Placeholder 2"/>
          <p:cNvSpPr>
            <a:spLocks noGrp="1"/>
          </p:cNvSpPr>
          <p:nvPr>
            <p:ph idx="1"/>
          </p:nvPr>
        </p:nvSpPr>
        <p:spPr/>
        <p:txBody>
          <a:bodyPr/>
          <a:lstStyle/>
          <a:p>
            <a:r>
              <a:rPr lang="en-US" dirty="0" smtClean="0"/>
              <a:t>Rob saves Sistine by outrunning everyone but looses his tiger drawing from his pocket and is late for English</a:t>
            </a:r>
            <a:endParaRPr lang="en-US" dirty="0"/>
          </a:p>
        </p:txBody>
      </p:sp>
    </p:spTree>
    <p:extLst>
      <p:ext uri="{BB962C8B-B14F-4D97-AF65-F5344CB8AC3E}">
        <p14:creationId xmlns:p14="http://schemas.microsoft.com/office/powerpoint/2010/main" val="237063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7 </a:t>
            </a:r>
            <a:endParaRPr lang="en-US" dirty="0"/>
          </a:p>
        </p:txBody>
      </p:sp>
      <p:sp>
        <p:nvSpPr>
          <p:cNvPr id="3" name="Content Placeholder 2"/>
          <p:cNvSpPr>
            <a:spLocks noGrp="1"/>
          </p:cNvSpPr>
          <p:nvPr>
            <p:ph idx="1"/>
          </p:nvPr>
        </p:nvSpPr>
        <p:spPr/>
        <p:txBody>
          <a:bodyPr/>
          <a:lstStyle/>
          <a:p>
            <a:r>
              <a:rPr lang="en-US" dirty="0" smtClean="0"/>
              <a:t>Sistine sits next to Rob on the bus ride home</a:t>
            </a:r>
          </a:p>
          <a:p>
            <a:r>
              <a:rPr lang="en-US" dirty="0" smtClean="0"/>
              <a:t>She says it</a:t>
            </a:r>
            <a:r>
              <a:rPr lang="fr-FR" dirty="0" smtClean="0"/>
              <a:t>’</a:t>
            </a:r>
            <a:r>
              <a:rPr lang="en-US" dirty="0" smtClean="0"/>
              <a:t>s the only open seats and complains that all the people in town are hicks and don’t even know where the Sistine Chapel is</a:t>
            </a:r>
            <a:endParaRPr lang="en-US" dirty="0"/>
          </a:p>
        </p:txBody>
      </p:sp>
      <p:pic>
        <p:nvPicPr>
          <p:cNvPr id="4" name="Picture 3"/>
          <p:cNvPicPr>
            <a:picLocks noChangeAspect="1"/>
          </p:cNvPicPr>
          <p:nvPr/>
        </p:nvPicPr>
        <p:blipFill>
          <a:blip r:embed="rId2"/>
          <a:stretch>
            <a:fillRect/>
          </a:stretch>
        </p:blipFill>
        <p:spPr>
          <a:xfrm>
            <a:off x="2783004" y="3863252"/>
            <a:ext cx="3263900" cy="2489200"/>
          </a:xfrm>
          <a:prstGeom prst="rect">
            <a:avLst/>
          </a:prstGeom>
        </p:spPr>
      </p:pic>
    </p:spTree>
    <p:extLst>
      <p:ext uri="{BB962C8B-B14F-4D97-AF65-F5344CB8AC3E}">
        <p14:creationId xmlns:p14="http://schemas.microsoft.com/office/powerpoint/2010/main" val="200576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Cont.</a:t>
            </a:r>
            <a:endParaRPr lang="en-US" dirty="0"/>
          </a:p>
        </p:txBody>
      </p:sp>
      <p:sp>
        <p:nvSpPr>
          <p:cNvPr id="3" name="Content Placeholder 2"/>
          <p:cNvSpPr>
            <a:spLocks noGrp="1"/>
          </p:cNvSpPr>
          <p:nvPr>
            <p:ph idx="1"/>
          </p:nvPr>
        </p:nvSpPr>
        <p:spPr/>
        <p:txBody>
          <a:bodyPr/>
          <a:lstStyle/>
          <a:p>
            <a:r>
              <a:rPr lang="en-US" dirty="0" smtClean="0"/>
              <a:t>Rob tells Sistine he doesn’t have to go back to school because of his legs</a:t>
            </a:r>
          </a:p>
          <a:p>
            <a:r>
              <a:rPr lang="en-US" dirty="0" smtClean="0"/>
              <a:t>She puts her hand on the rash and prays that she will get it so she can miss school too</a:t>
            </a:r>
            <a:endParaRPr lang="en-US" dirty="0"/>
          </a:p>
        </p:txBody>
      </p:sp>
    </p:spTree>
    <p:extLst>
      <p:ext uri="{BB962C8B-B14F-4D97-AF65-F5344CB8AC3E}">
        <p14:creationId xmlns:p14="http://schemas.microsoft.com/office/powerpoint/2010/main" val="119145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Cont.</a:t>
            </a:r>
            <a:endParaRPr lang="en-US" dirty="0"/>
          </a:p>
        </p:txBody>
      </p:sp>
      <p:sp>
        <p:nvSpPr>
          <p:cNvPr id="3" name="Content Placeholder 2"/>
          <p:cNvSpPr>
            <a:spLocks noGrp="1"/>
          </p:cNvSpPr>
          <p:nvPr>
            <p:ph idx="1"/>
          </p:nvPr>
        </p:nvSpPr>
        <p:spPr/>
        <p:txBody>
          <a:bodyPr/>
          <a:lstStyle/>
          <a:p>
            <a:r>
              <a:rPr lang="en-US" dirty="0" smtClean="0"/>
              <a:t>Rob tells her it is not contagious but she doesn’t listen</a:t>
            </a:r>
          </a:p>
          <a:p>
            <a:r>
              <a:rPr lang="en-US" dirty="0" smtClean="0"/>
              <a:t>He tells her about living in the Kentucky Star until his family gets back on their feet</a:t>
            </a:r>
            <a:endParaRPr lang="en-US" dirty="0"/>
          </a:p>
        </p:txBody>
      </p:sp>
      <p:pic>
        <p:nvPicPr>
          <p:cNvPr id="4" name="Picture 3"/>
          <p:cNvPicPr>
            <a:picLocks noChangeAspect="1"/>
          </p:cNvPicPr>
          <p:nvPr/>
        </p:nvPicPr>
        <p:blipFill>
          <a:blip r:embed="rId2"/>
          <a:stretch>
            <a:fillRect/>
          </a:stretch>
        </p:blipFill>
        <p:spPr>
          <a:xfrm>
            <a:off x="2533497" y="4005094"/>
            <a:ext cx="3289300" cy="2463800"/>
          </a:xfrm>
          <a:prstGeom prst="rect">
            <a:avLst/>
          </a:prstGeom>
        </p:spPr>
      </p:pic>
    </p:spTree>
    <p:extLst>
      <p:ext uri="{BB962C8B-B14F-4D97-AF65-F5344CB8AC3E}">
        <p14:creationId xmlns:p14="http://schemas.microsoft.com/office/powerpoint/2010/main" val="2425926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Cont.</a:t>
            </a:r>
            <a:endParaRPr lang="en-US" dirty="0"/>
          </a:p>
        </p:txBody>
      </p:sp>
      <p:sp>
        <p:nvSpPr>
          <p:cNvPr id="3" name="Content Placeholder 2"/>
          <p:cNvSpPr>
            <a:spLocks noGrp="1"/>
          </p:cNvSpPr>
          <p:nvPr>
            <p:ph idx="1"/>
          </p:nvPr>
        </p:nvSpPr>
        <p:spPr/>
        <p:txBody>
          <a:bodyPr/>
          <a:lstStyle/>
          <a:p>
            <a:r>
              <a:rPr lang="en-US" dirty="0" smtClean="0"/>
              <a:t>Rob felt surprised how much he spoke to her because he tries to never talk</a:t>
            </a:r>
          </a:p>
          <a:p>
            <a:r>
              <a:rPr lang="en-US" dirty="0" smtClean="0"/>
              <a:t>Norton came up to start beating on him again and Rob was happy he wouldn’t have to speak anymore</a:t>
            </a:r>
            <a:endParaRPr lang="en-US" dirty="0"/>
          </a:p>
        </p:txBody>
      </p:sp>
    </p:spTree>
    <p:extLst>
      <p:ext uri="{BB962C8B-B14F-4D97-AF65-F5344CB8AC3E}">
        <p14:creationId xmlns:p14="http://schemas.microsoft.com/office/powerpoint/2010/main" val="10082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lstStyle/>
          <a:p>
            <a:r>
              <a:rPr lang="en-US" dirty="0"/>
              <a:t>Rob didn’t want to ever go to school so he went into the woods on a foggy, rainy, Florida day where he found a tiger. </a:t>
            </a:r>
            <a:endParaRPr lang="en-US" dirty="0" smtClean="0"/>
          </a:p>
          <a:p>
            <a:r>
              <a:rPr lang="en-US" dirty="0" smtClean="0"/>
              <a:t>It </a:t>
            </a:r>
            <a:r>
              <a:rPr lang="en-US" dirty="0"/>
              <a:t>had been 6 months since he and his father had moved to Lister from Jacksonville</a:t>
            </a:r>
            <a:br>
              <a:rPr lang="en-US" dirty="0"/>
            </a:br>
            <a:endParaRPr lang="en-US" dirty="0"/>
          </a:p>
          <a:p>
            <a:endParaRPr lang="en-US" dirty="0"/>
          </a:p>
        </p:txBody>
      </p:sp>
      <p:pic>
        <p:nvPicPr>
          <p:cNvPr id="4" name="Picture 3"/>
          <p:cNvPicPr>
            <a:picLocks noChangeAspect="1"/>
          </p:cNvPicPr>
          <p:nvPr/>
        </p:nvPicPr>
        <p:blipFill>
          <a:blip r:embed="rId2"/>
          <a:stretch>
            <a:fillRect/>
          </a:stretch>
        </p:blipFill>
        <p:spPr>
          <a:xfrm>
            <a:off x="457200" y="4329684"/>
            <a:ext cx="3771900" cy="2146300"/>
          </a:xfrm>
          <a:prstGeom prst="rect">
            <a:avLst/>
          </a:prstGeom>
        </p:spPr>
      </p:pic>
      <p:pic>
        <p:nvPicPr>
          <p:cNvPr id="5" name="Picture 4"/>
          <p:cNvPicPr>
            <a:picLocks noChangeAspect="1"/>
          </p:cNvPicPr>
          <p:nvPr/>
        </p:nvPicPr>
        <p:blipFill>
          <a:blip r:embed="rId3"/>
          <a:stretch>
            <a:fillRect/>
          </a:stretch>
        </p:blipFill>
        <p:spPr>
          <a:xfrm>
            <a:off x="5704001" y="4453017"/>
            <a:ext cx="1978408" cy="2022967"/>
          </a:xfrm>
          <a:prstGeom prst="rect">
            <a:avLst/>
          </a:prstGeom>
        </p:spPr>
      </p:pic>
    </p:spTree>
    <p:extLst>
      <p:ext uri="{BB962C8B-B14F-4D97-AF65-F5344CB8AC3E}">
        <p14:creationId xmlns:p14="http://schemas.microsoft.com/office/powerpoint/2010/main" val="3412807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Rob’s Dad reads the letter from the </a:t>
            </a:r>
            <a:r>
              <a:rPr lang="en-US" dirty="0" smtClean="0"/>
              <a:t>principal </a:t>
            </a:r>
            <a:r>
              <a:rPr lang="en-US" dirty="0" smtClean="0"/>
              <a:t>and tells Rob he can have a few days off</a:t>
            </a:r>
          </a:p>
          <a:p>
            <a:r>
              <a:rPr lang="en-US" dirty="0" smtClean="0"/>
              <a:t>His Dad was getting a note from the doctor saying it is not contagious</a:t>
            </a:r>
            <a:endParaRPr lang="en-US" dirty="0"/>
          </a:p>
        </p:txBody>
      </p:sp>
      <p:pic>
        <p:nvPicPr>
          <p:cNvPr id="4" name="Picture 3"/>
          <p:cNvPicPr>
            <a:picLocks noChangeAspect="1"/>
          </p:cNvPicPr>
          <p:nvPr/>
        </p:nvPicPr>
        <p:blipFill>
          <a:blip r:embed="rId2"/>
          <a:stretch>
            <a:fillRect/>
          </a:stretch>
        </p:blipFill>
        <p:spPr>
          <a:xfrm>
            <a:off x="5543079" y="3572939"/>
            <a:ext cx="2157763" cy="2880725"/>
          </a:xfrm>
          <a:prstGeom prst="rect">
            <a:avLst/>
          </a:prstGeom>
        </p:spPr>
      </p:pic>
    </p:spTree>
    <p:extLst>
      <p:ext uri="{BB962C8B-B14F-4D97-AF65-F5344CB8AC3E}">
        <p14:creationId xmlns:p14="http://schemas.microsoft.com/office/powerpoint/2010/main" val="90440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a:t>
            </a:r>
            <a:r>
              <a:rPr lang="en-US" dirty="0" err="1" smtClean="0"/>
              <a:t>Cont</a:t>
            </a:r>
            <a:endParaRPr lang="en-US" dirty="0"/>
          </a:p>
        </p:txBody>
      </p:sp>
      <p:sp>
        <p:nvSpPr>
          <p:cNvPr id="3" name="Content Placeholder 2"/>
          <p:cNvSpPr>
            <a:spLocks noGrp="1"/>
          </p:cNvSpPr>
          <p:nvPr>
            <p:ph idx="1"/>
          </p:nvPr>
        </p:nvSpPr>
        <p:spPr/>
        <p:txBody>
          <a:bodyPr/>
          <a:lstStyle/>
          <a:p>
            <a:r>
              <a:rPr lang="en-US" dirty="0" smtClean="0"/>
              <a:t>Rob would eventually have to face the bullies</a:t>
            </a:r>
          </a:p>
          <a:p>
            <a:r>
              <a:rPr lang="en-US" dirty="0" smtClean="0"/>
              <a:t>Rob’s dad tells him the boss of the Motel, Mr. Beauchamp gave him too much work and he would need help</a:t>
            </a:r>
          </a:p>
          <a:p>
            <a:endParaRPr lang="en-US" dirty="0"/>
          </a:p>
        </p:txBody>
      </p:sp>
    </p:spTree>
    <p:extLst>
      <p:ext uri="{BB962C8B-B14F-4D97-AF65-F5344CB8AC3E}">
        <p14:creationId xmlns:p14="http://schemas.microsoft.com/office/powerpoint/2010/main" val="1665811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Cont.</a:t>
            </a:r>
            <a:endParaRPr lang="en-US" dirty="0"/>
          </a:p>
        </p:txBody>
      </p:sp>
      <p:sp>
        <p:nvSpPr>
          <p:cNvPr id="3" name="Content Placeholder 2"/>
          <p:cNvSpPr>
            <a:spLocks noGrp="1"/>
          </p:cNvSpPr>
          <p:nvPr>
            <p:ph idx="1"/>
          </p:nvPr>
        </p:nvSpPr>
        <p:spPr/>
        <p:txBody>
          <a:bodyPr/>
          <a:lstStyle/>
          <a:p>
            <a:r>
              <a:rPr lang="en-US" dirty="0" smtClean="0"/>
              <a:t>His dad made burned, soggy mac and cheese</a:t>
            </a:r>
          </a:p>
          <a:p>
            <a:r>
              <a:rPr lang="en-US" dirty="0" smtClean="0"/>
              <a:t>Rob’s father didn’t eat even though Rob knew he was hungry</a:t>
            </a:r>
            <a:endParaRPr lang="en-US" dirty="0"/>
          </a:p>
        </p:txBody>
      </p:sp>
    </p:spTree>
    <p:extLst>
      <p:ext uri="{BB962C8B-B14F-4D97-AF65-F5344CB8AC3E}">
        <p14:creationId xmlns:p14="http://schemas.microsoft.com/office/powerpoint/2010/main" val="485848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Cont.</a:t>
            </a:r>
            <a:endParaRPr lang="en-US" dirty="0"/>
          </a:p>
        </p:txBody>
      </p:sp>
      <p:sp>
        <p:nvSpPr>
          <p:cNvPr id="3" name="Content Placeholder 2"/>
          <p:cNvSpPr>
            <a:spLocks noGrp="1"/>
          </p:cNvSpPr>
          <p:nvPr>
            <p:ph idx="1"/>
          </p:nvPr>
        </p:nvSpPr>
        <p:spPr/>
        <p:txBody>
          <a:bodyPr/>
          <a:lstStyle/>
          <a:p>
            <a:r>
              <a:rPr lang="en-US" dirty="0" smtClean="0"/>
              <a:t>Rob began whittling a piece of maple into a tiger but later realized it looked more like Sistine</a:t>
            </a:r>
          </a:p>
          <a:p>
            <a:r>
              <a:rPr lang="en-US" dirty="0" smtClean="0"/>
              <a:t>That night he dreamed Sistine was riding the tiger through the woods</a:t>
            </a:r>
            <a:endParaRPr lang="en-US" dirty="0"/>
          </a:p>
        </p:txBody>
      </p:sp>
      <p:pic>
        <p:nvPicPr>
          <p:cNvPr id="4" name="Picture 3"/>
          <p:cNvPicPr>
            <a:picLocks noChangeAspect="1"/>
          </p:cNvPicPr>
          <p:nvPr/>
        </p:nvPicPr>
        <p:blipFill>
          <a:blip r:embed="rId2"/>
          <a:stretch>
            <a:fillRect/>
          </a:stretch>
        </p:blipFill>
        <p:spPr>
          <a:xfrm>
            <a:off x="4959503" y="4212085"/>
            <a:ext cx="3403600" cy="2387600"/>
          </a:xfrm>
          <a:prstGeom prst="rect">
            <a:avLst/>
          </a:prstGeom>
        </p:spPr>
      </p:pic>
    </p:spTree>
    <p:extLst>
      <p:ext uri="{BB962C8B-B14F-4D97-AF65-F5344CB8AC3E}">
        <p14:creationId xmlns:p14="http://schemas.microsoft.com/office/powerpoint/2010/main" val="1303788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lstStyle/>
          <a:p>
            <a:r>
              <a:rPr lang="en-US" dirty="0" smtClean="0"/>
              <a:t>Rob’s dad woke him up in the morning at 5:30 for work</a:t>
            </a:r>
          </a:p>
          <a:p>
            <a:r>
              <a:rPr lang="en-US" dirty="0" smtClean="0"/>
              <a:t>He saw the Kentucky star neon outside</a:t>
            </a:r>
          </a:p>
          <a:p>
            <a:r>
              <a:rPr lang="en-US" dirty="0" smtClean="0"/>
              <a:t>It was his wishing star</a:t>
            </a:r>
            <a:endParaRPr lang="en-US" dirty="0"/>
          </a:p>
        </p:txBody>
      </p:sp>
      <p:pic>
        <p:nvPicPr>
          <p:cNvPr id="4" name="Picture 3"/>
          <p:cNvPicPr>
            <a:picLocks noChangeAspect="1"/>
          </p:cNvPicPr>
          <p:nvPr/>
        </p:nvPicPr>
        <p:blipFill>
          <a:blip r:embed="rId2"/>
          <a:stretch>
            <a:fillRect/>
          </a:stretch>
        </p:blipFill>
        <p:spPr>
          <a:xfrm>
            <a:off x="2533497" y="4005094"/>
            <a:ext cx="3289300" cy="2463800"/>
          </a:xfrm>
          <a:prstGeom prst="rect">
            <a:avLst/>
          </a:prstGeom>
        </p:spPr>
      </p:pic>
    </p:spTree>
    <p:extLst>
      <p:ext uri="{BB962C8B-B14F-4D97-AF65-F5344CB8AC3E}">
        <p14:creationId xmlns:p14="http://schemas.microsoft.com/office/powerpoint/2010/main" val="3448926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 Cont.</a:t>
            </a:r>
            <a:endParaRPr lang="en-US" dirty="0"/>
          </a:p>
        </p:txBody>
      </p:sp>
      <p:sp>
        <p:nvSpPr>
          <p:cNvPr id="3" name="Content Placeholder 2"/>
          <p:cNvSpPr>
            <a:spLocks noGrp="1"/>
          </p:cNvSpPr>
          <p:nvPr>
            <p:ph idx="1"/>
          </p:nvPr>
        </p:nvSpPr>
        <p:spPr/>
        <p:txBody>
          <a:bodyPr/>
          <a:lstStyle/>
          <a:p>
            <a:r>
              <a:rPr lang="en-US" dirty="0"/>
              <a:t>He didn’t wish on it because he didn’t think he would be able to stop </a:t>
            </a:r>
            <a:endParaRPr lang="en-US" dirty="0" smtClean="0"/>
          </a:p>
          <a:p>
            <a:r>
              <a:rPr lang="en-US" dirty="0"/>
              <a:t>He put his </a:t>
            </a:r>
            <a:r>
              <a:rPr lang="en-US" dirty="0" smtClean="0"/>
              <a:t>not-wishes </a:t>
            </a:r>
            <a:r>
              <a:rPr lang="en-US" dirty="0"/>
              <a:t>in the suitcase too </a:t>
            </a:r>
            <a:endParaRPr lang="en-US" dirty="0" smtClean="0"/>
          </a:p>
          <a:p>
            <a:endParaRPr lang="en-US" dirty="0"/>
          </a:p>
        </p:txBody>
      </p:sp>
      <p:pic>
        <p:nvPicPr>
          <p:cNvPr id="4" name="Picture 3"/>
          <p:cNvPicPr>
            <a:picLocks noChangeAspect="1"/>
          </p:cNvPicPr>
          <p:nvPr/>
        </p:nvPicPr>
        <p:blipFill>
          <a:blip r:embed="rId2"/>
          <a:stretch>
            <a:fillRect/>
          </a:stretch>
        </p:blipFill>
        <p:spPr>
          <a:xfrm>
            <a:off x="2448006" y="4000500"/>
            <a:ext cx="2857500" cy="2857500"/>
          </a:xfrm>
          <a:prstGeom prst="rect">
            <a:avLst/>
          </a:prstGeom>
        </p:spPr>
      </p:pic>
    </p:spTree>
    <p:extLst>
      <p:ext uri="{BB962C8B-B14F-4D97-AF65-F5344CB8AC3E}">
        <p14:creationId xmlns:p14="http://schemas.microsoft.com/office/powerpoint/2010/main" val="520441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 Cont.</a:t>
            </a:r>
            <a:endParaRPr lang="en-US" dirty="0"/>
          </a:p>
        </p:txBody>
      </p:sp>
      <p:sp>
        <p:nvSpPr>
          <p:cNvPr id="3" name="Content Placeholder 2"/>
          <p:cNvSpPr>
            <a:spLocks noGrp="1"/>
          </p:cNvSpPr>
          <p:nvPr>
            <p:ph idx="1"/>
          </p:nvPr>
        </p:nvSpPr>
        <p:spPr/>
        <p:txBody>
          <a:bodyPr/>
          <a:lstStyle/>
          <a:p>
            <a:r>
              <a:rPr lang="en-US" dirty="0" smtClean="0"/>
              <a:t>Rob got coffee and sat with his dad on the front porch</a:t>
            </a:r>
          </a:p>
          <a:p>
            <a:r>
              <a:rPr lang="en-US" dirty="0" smtClean="0"/>
              <a:t>He was glad it was muggy and rainy because he hated sunshine</a:t>
            </a:r>
            <a:endParaRPr lang="en-US" dirty="0"/>
          </a:p>
        </p:txBody>
      </p:sp>
    </p:spTree>
    <p:extLst>
      <p:ext uri="{BB962C8B-B14F-4D97-AF65-F5344CB8AC3E}">
        <p14:creationId xmlns:p14="http://schemas.microsoft.com/office/powerpoint/2010/main" val="4245310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 Cont.</a:t>
            </a:r>
            <a:endParaRPr lang="en-US" dirty="0"/>
          </a:p>
        </p:txBody>
      </p:sp>
      <p:sp>
        <p:nvSpPr>
          <p:cNvPr id="3" name="Content Placeholder 2"/>
          <p:cNvSpPr>
            <a:spLocks noGrp="1"/>
          </p:cNvSpPr>
          <p:nvPr>
            <p:ph idx="1"/>
          </p:nvPr>
        </p:nvSpPr>
        <p:spPr/>
        <p:txBody>
          <a:bodyPr/>
          <a:lstStyle/>
          <a:p>
            <a:r>
              <a:rPr lang="en-US" dirty="0" smtClean="0"/>
              <a:t>The sun reminded him of his mother’s funeral</a:t>
            </a:r>
          </a:p>
          <a:p>
            <a:r>
              <a:rPr lang="en-US" dirty="0" smtClean="0"/>
              <a:t>Then him and his dad left for the maintenance shed</a:t>
            </a:r>
          </a:p>
          <a:p>
            <a:r>
              <a:rPr lang="en-US" dirty="0" smtClean="0"/>
              <a:t>His Dad was singing a song he used to sing to his wife</a:t>
            </a:r>
          </a:p>
        </p:txBody>
      </p:sp>
      <p:pic>
        <p:nvPicPr>
          <p:cNvPr id="4" name="Picture 3"/>
          <p:cNvPicPr>
            <a:picLocks noChangeAspect="1"/>
          </p:cNvPicPr>
          <p:nvPr/>
        </p:nvPicPr>
        <p:blipFill>
          <a:blip r:embed="rId2"/>
          <a:stretch>
            <a:fillRect/>
          </a:stretch>
        </p:blipFill>
        <p:spPr>
          <a:xfrm>
            <a:off x="3060700" y="4165600"/>
            <a:ext cx="3022600" cy="2692400"/>
          </a:xfrm>
          <a:prstGeom prst="rect">
            <a:avLst/>
          </a:prstGeom>
        </p:spPr>
      </p:pic>
    </p:spTree>
    <p:extLst>
      <p:ext uri="{BB962C8B-B14F-4D97-AF65-F5344CB8AC3E}">
        <p14:creationId xmlns:p14="http://schemas.microsoft.com/office/powerpoint/2010/main" val="298173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9 Cont.</a:t>
            </a:r>
            <a:endParaRPr lang="en-US" dirty="0"/>
          </a:p>
        </p:txBody>
      </p:sp>
      <p:sp>
        <p:nvSpPr>
          <p:cNvPr id="3" name="Content Placeholder 2"/>
          <p:cNvSpPr>
            <a:spLocks noGrp="1"/>
          </p:cNvSpPr>
          <p:nvPr>
            <p:ph idx="1"/>
          </p:nvPr>
        </p:nvSpPr>
        <p:spPr/>
        <p:txBody>
          <a:bodyPr/>
          <a:lstStyle/>
          <a:p>
            <a:r>
              <a:rPr lang="en-US" dirty="0" smtClean="0"/>
              <a:t>His dad quickly stopped</a:t>
            </a:r>
          </a:p>
          <a:p>
            <a:r>
              <a:rPr lang="en-US" dirty="0" smtClean="0"/>
              <a:t>Rob slowed to give his father spaced and searched for glowing eyes or a flicking tail</a:t>
            </a:r>
            <a:endParaRPr lang="en-US" dirty="0"/>
          </a:p>
        </p:txBody>
      </p:sp>
    </p:spTree>
    <p:extLst>
      <p:ext uri="{BB962C8B-B14F-4D97-AF65-F5344CB8AC3E}">
        <p14:creationId xmlns:p14="http://schemas.microsoft.com/office/powerpoint/2010/main" val="1559689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lstStyle/>
          <a:p>
            <a:r>
              <a:rPr lang="en-US" dirty="0" smtClean="0"/>
              <a:t>Rob saw Willie May in the laundry room</a:t>
            </a:r>
          </a:p>
          <a:p>
            <a:r>
              <a:rPr lang="en-US" dirty="0" smtClean="0"/>
              <a:t>He told her he was not in school because his leg rash</a:t>
            </a:r>
          </a:p>
          <a:p>
            <a:r>
              <a:rPr lang="en-US" dirty="0" smtClean="0"/>
              <a:t>She said the rash was caused by sadness</a:t>
            </a:r>
            <a:endParaRPr lang="en-US" dirty="0"/>
          </a:p>
        </p:txBody>
      </p:sp>
    </p:spTree>
    <p:extLst>
      <p:ext uri="{BB962C8B-B14F-4D97-AF65-F5344CB8AC3E}">
        <p14:creationId xmlns:p14="http://schemas.microsoft.com/office/powerpoint/2010/main" val="233904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Norton and Billy </a:t>
            </a:r>
            <a:r>
              <a:rPr lang="en-US" dirty="0" err="1" smtClean="0"/>
              <a:t>Threemonger</a:t>
            </a:r>
            <a:r>
              <a:rPr lang="en-US" dirty="0" smtClean="0"/>
              <a:t> bully Rob because the rash on his legs</a:t>
            </a:r>
          </a:p>
          <a:p>
            <a:pPr marL="0" indent="0">
              <a:buNone/>
            </a:pPr>
            <a:endParaRPr lang="en-US" dirty="0"/>
          </a:p>
        </p:txBody>
      </p:sp>
      <p:pic>
        <p:nvPicPr>
          <p:cNvPr id="4" name="Picture 3"/>
          <p:cNvPicPr>
            <a:picLocks noChangeAspect="1"/>
          </p:cNvPicPr>
          <p:nvPr/>
        </p:nvPicPr>
        <p:blipFill>
          <a:blip r:embed="rId2"/>
          <a:stretch>
            <a:fillRect/>
          </a:stretch>
        </p:blipFill>
        <p:spPr>
          <a:xfrm>
            <a:off x="1784716" y="3568186"/>
            <a:ext cx="3403521" cy="2264889"/>
          </a:xfrm>
          <a:prstGeom prst="rect">
            <a:avLst/>
          </a:prstGeom>
        </p:spPr>
      </p:pic>
    </p:spTree>
    <p:extLst>
      <p:ext uri="{BB962C8B-B14F-4D97-AF65-F5344CB8AC3E}">
        <p14:creationId xmlns:p14="http://schemas.microsoft.com/office/powerpoint/2010/main" val="3033365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10 Cont.</a:t>
            </a:r>
            <a:endParaRPr lang="en-US" dirty="0"/>
          </a:p>
        </p:txBody>
      </p:sp>
      <p:sp>
        <p:nvSpPr>
          <p:cNvPr id="3" name="Content Placeholder 2"/>
          <p:cNvSpPr>
            <a:spLocks noGrp="1"/>
          </p:cNvSpPr>
          <p:nvPr>
            <p:ph idx="1"/>
          </p:nvPr>
        </p:nvSpPr>
        <p:spPr/>
        <p:txBody>
          <a:bodyPr/>
          <a:lstStyle/>
          <a:p>
            <a:r>
              <a:rPr lang="en-US" dirty="0" smtClean="0"/>
              <a:t>Willie May told Rob he has to let the sadness rise to his heart where it belonged as she lit  a cigarette and gave him some gum</a:t>
            </a:r>
            <a:endParaRPr lang="en-US" dirty="0"/>
          </a:p>
        </p:txBody>
      </p:sp>
      <p:pic>
        <p:nvPicPr>
          <p:cNvPr id="4" name="Picture 3"/>
          <p:cNvPicPr>
            <a:picLocks noChangeAspect="1"/>
          </p:cNvPicPr>
          <p:nvPr/>
        </p:nvPicPr>
        <p:blipFill>
          <a:blip r:embed="rId2"/>
          <a:stretch>
            <a:fillRect/>
          </a:stretch>
        </p:blipFill>
        <p:spPr>
          <a:xfrm>
            <a:off x="2921000" y="3662363"/>
            <a:ext cx="3289300" cy="2463800"/>
          </a:xfrm>
          <a:prstGeom prst="rect">
            <a:avLst/>
          </a:prstGeom>
        </p:spPr>
      </p:pic>
    </p:spTree>
    <p:extLst>
      <p:ext uri="{BB962C8B-B14F-4D97-AF65-F5344CB8AC3E}">
        <p14:creationId xmlns:p14="http://schemas.microsoft.com/office/powerpoint/2010/main" val="565490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lstStyle/>
          <a:p>
            <a:r>
              <a:rPr lang="en-US" dirty="0"/>
              <a:t>The bus drove by the next morning with Norton and Billy yelling out the window that Rob was a leper. </a:t>
            </a:r>
            <a:endParaRPr lang="en-US" dirty="0" smtClean="0"/>
          </a:p>
          <a:p>
            <a:pPr marL="0" indent="0">
              <a:buNone/>
            </a:pPr>
            <a:endParaRPr lang="en-US" dirty="0"/>
          </a:p>
        </p:txBody>
      </p:sp>
    </p:spTree>
    <p:extLst>
      <p:ext uri="{BB962C8B-B14F-4D97-AF65-F5344CB8AC3E}">
        <p14:creationId xmlns:p14="http://schemas.microsoft.com/office/powerpoint/2010/main" val="3371200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Cont.</a:t>
            </a:r>
            <a:endParaRPr lang="en-US" dirty="0"/>
          </a:p>
        </p:txBody>
      </p:sp>
      <p:sp>
        <p:nvSpPr>
          <p:cNvPr id="3" name="Content Placeholder 2"/>
          <p:cNvSpPr>
            <a:spLocks noGrp="1"/>
          </p:cNvSpPr>
          <p:nvPr>
            <p:ph idx="1"/>
          </p:nvPr>
        </p:nvSpPr>
        <p:spPr/>
        <p:txBody>
          <a:bodyPr/>
          <a:lstStyle/>
          <a:p>
            <a:r>
              <a:rPr lang="en-US" dirty="0"/>
              <a:t>Sistine </a:t>
            </a:r>
            <a:r>
              <a:rPr lang="en-US" dirty="0" smtClean="0"/>
              <a:t>walked </a:t>
            </a:r>
            <a:r>
              <a:rPr lang="en-US" dirty="0"/>
              <a:t>up to him to give him his </a:t>
            </a:r>
            <a:r>
              <a:rPr lang="en-US" dirty="0" smtClean="0"/>
              <a:t>homework </a:t>
            </a:r>
          </a:p>
          <a:p>
            <a:r>
              <a:rPr lang="en-US" dirty="0" smtClean="0"/>
              <a:t>She </a:t>
            </a:r>
            <a:r>
              <a:rPr lang="en-US" dirty="0"/>
              <a:t>was wearing a torn green dress and her knuckles were bloody </a:t>
            </a:r>
            <a:endParaRPr lang="en-US" dirty="0" smtClean="0"/>
          </a:p>
          <a:p>
            <a:endParaRPr lang="en-US" dirty="0"/>
          </a:p>
        </p:txBody>
      </p:sp>
    </p:spTree>
    <p:extLst>
      <p:ext uri="{BB962C8B-B14F-4D97-AF65-F5344CB8AC3E}">
        <p14:creationId xmlns:p14="http://schemas.microsoft.com/office/powerpoint/2010/main" val="3736338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Cont.</a:t>
            </a:r>
            <a:endParaRPr lang="en-US" dirty="0"/>
          </a:p>
        </p:txBody>
      </p:sp>
      <p:sp>
        <p:nvSpPr>
          <p:cNvPr id="3" name="Content Placeholder 2"/>
          <p:cNvSpPr>
            <a:spLocks noGrp="1"/>
          </p:cNvSpPr>
          <p:nvPr>
            <p:ph idx="1"/>
          </p:nvPr>
        </p:nvSpPr>
        <p:spPr/>
        <p:txBody>
          <a:bodyPr/>
          <a:lstStyle/>
          <a:p>
            <a:r>
              <a:rPr lang="en-US" dirty="0"/>
              <a:t>He didn’t want to talk, but finally told her that he had seen a tiger</a:t>
            </a:r>
            <a:r>
              <a:rPr lang="en-US" dirty="0" smtClean="0"/>
              <a:t>.</a:t>
            </a:r>
          </a:p>
          <a:p>
            <a:r>
              <a:rPr lang="en-US" dirty="0" smtClean="0"/>
              <a:t> </a:t>
            </a:r>
            <a:r>
              <a:rPr lang="en-US" dirty="0"/>
              <a:t>She merely asked him, “Where?” </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2768600" y="3878263"/>
            <a:ext cx="3606800" cy="2247900"/>
          </a:xfrm>
          <a:prstGeom prst="rect">
            <a:avLst/>
          </a:prstGeom>
        </p:spPr>
      </p:pic>
    </p:spTree>
    <p:extLst>
      <p:ext uri="{BB962C8B-B14F-4D97-AF65-F5344CB8AC3E}">
        <p14:creationId xmlns:p14="http://schemas.microsoft.com/office/powerpoint/2010/main" val="710473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lstStyle/>
          <a:p>
            <a:r>
              <a:rPr lang="en-US" dirty="0"/>
              <a:t>Rob tells Sistine they have to go through the woods so she asks to borrow some clothes </a:t>
            </a:r>
            <a:endParaRPr lang="en-US" dirty="0" smtClean="0"/>
          </a:p>
          <a:p>
            <a:pPr marL="0" indent="0">
              <a:buNone/>
            </a:pPr>
            <a:endParaRPr lang="en-US" dirty="0"/>
          </a:p>
        </p:txBody>
      </p:sp>
    </p:spTree>
    <p:extLst>
      <p:ext uri="{BB962C8B-B14F-4D97-AF65-F5344CB8AC3E}">
        <p14:creationId xmlns:p14="http://schemas.microsoft.com/office/powerpoint/2010/main" val="3975020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 Cont.</a:t>
            </a:r>
            <a:endParaRPr lang="en-US" dirty="0"/>
          </a:p>
        </p:txBody>
      </p:sp>
      <p:sp>
        <p:nvSpPr>
          <p:cNvPr id="3" name="Content Placeholder 2"/>
          <p:cNvSpPr>
            <a:spLocks noGrp="1"/>
          </p:cNvSpPr>
          <p:nvPr>
            <p:ph idx="1"/>
          </p:nvPr>
        </p:nvSpPr>
        <p:spPr/>
        <p:txBody>
          <a:bodyPr/>
          <a:lstStyle/>
          <a:p>
            <a:r>
              <a:rPr lang="en-US" dirty="0" smtClean="0"/>
              <a:t>Sistine finds Rob has whittled </a:t>
            </a:r>
            <a:r>
              <a:rPr lang="en-US" dirty="0"/>
              <a:t>a blue jay, pine tree, his dad’s foot and Sistine herself </a:t>
            </a:r>
            <a:endParaRPr lang="en-US" dirty="0" smtClean="0"/>
          </a:p>
          <a:p>
            <a:pPr marL="0" indent="0">
              <a:buNone/>
            </a:pPr>
            <a:endParaRPr lang="en-US" dirty="0"/>
          </a:p>
        </p:txBody>
      </p:sp>
    </p:spTree>
    <p:extLst>
      <p:ext uri="{BB962C8B-B14F-4D97-AF65-F5344CB8AC3E}">
        <p14:creationId xmlns:p14="http://schemas.microsoft.com/office/powerpoint/2010/main" val="1426754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lnSpcReduction="10000"/>
          </a:bodyPr>
          <a:lstStyle/>
          <a:p>
            <a:r>
              <a:rPr lang="en-US" dirty="0"/>
              <a:t>Sistine tells of her mom living in Lister when she was </a:t>
            </a:r>
            <a:r>
              <a:rPr lang="en-US" dirty="0" smtClean="0"/>
              <a:t>young</a:t>
            </a:r>
          </a:p>
          <a:p>
            <a:r>
              <a:rPr lang="en-US" dirty="0" smtClean="0"/>
              <a:t> </a:t>
            </a:r>
            <a:r>
              <a:rPr lang="en-US" dirty="0"/>
              <a:t>She said if she ever left, she would not come back, but </a:t>
            </a:r>
            <a:r>
              <a:rPr lang="en-US" dirty="0" err="1"/>
              <a:t>Sistine’s</a:t>
            </a:r>
            <a:r>
              <a:rPr lang="en-US" dirty="0"/>
              <a:t> father had an affair with his </a:t>
            </a:r>
            <a:r>
              <a:rPr lang="en-US" dirty="0" smtClean="0"/>
              <a:t>secretary </a:t>
            </a:r>
          </a:p>
          <a:p>
            <a:r>
              <a:rPr lang="en-US" dirty="0" smtClean="0"/>
              <a:t>Her </a:t>
            </a:r>
            <a:r>
              <a:rPr lang="en-US" dirty="0"/>
              <a:t>mom left her dad and moved back to Lister. </a:t>
            </a:r>
            <a:endParaRPr lang="en-US" dirty="0" smtClean="0"/>
          </a:p>
          <a:p>
            <a:r>
              <a:rPr lang="en-US" dirty="0" smtClean="0"/>
              <a:t>He </a:t>
            </a:r>
            <a:r>
              <a:rPr lang="en-US" dirty="0"/>
              <a:t>dad will be here soon to take Sistine back to </a:t>
            </a:r>
            <a:r>
              <a:rPr lang="en-US" dirty="0" smtClean="0"/>
              <a:t>Pennsylvania </a:t>
            </a:r>
          </a:p>
          <a:p>
            <a:endParaRPr lang="en-US" dirty="0"/>
          </a:p>
        </p:txBody>
      </p:sp>
    </p:spTree>
    <p:extLst>
      <p:ext uri="{BB962C8B-B14F-4D97-AF65-F5344CB8AC3E}">
        <p14:creationId xmlns:p14="http://schemas.microsoft.com/office/powerpoint/2010/main" val="1136890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Chatper</a:t>
            </a:r>
            <a:r>
              <a:rPr lang="en-US" dirty="0" smtClean="0"/>
              <a:t> 13 Cont.</a:t>
            </a:r>
            <a:endParaRPr lang="en-US" dirty="0"/>
          </a:p>
        </p:txBody>
      </p:sp>
      <p:sp>
        <p:nvSpPr>
          <p:cNvPr id="3" name="Content Placeholder 2"/>
          <p:cNvSpPr>
            <a:spLocks noGrp="1"/>
          </p:cNvSpPr>
          <p:nvPr>
            <p:ph idx="1"/>
          </p:nvPr>
        </p:nvSpPr>
        <p:spPr/>
        <p:txBody>
          <a:bodyPr/>
          <a:lstStyle/>
          <a:p>
            <a:r>
              <a:rPr lang="en-US" dirty="0" smtClean="0"/>
              <a:t>Sistine then asks about Rob’s mom. </a:t>
            </a:r>
          </a:p>
          <a:p>
            <a:r>
              <a:rPr lang="en-US" dirty="0" smtClean="0"/>
              <a:t>He won’t tell her so she stomps off telling him she didn’t want to see his tiger anyway. </a:t>
            </a:r>
          </a:p>
          <a:p>
            <a:r>
              <a:rPr lang="en-US" dirty="0" smtClean="0"/>
              <a:t>Rob chases her back down and tells her about his mom dying</a:t>
            </a:r>
            <a:endParaRPr lang="en-US" dirty="0"/>
          </a:p>
        </p:txBody>
      </p:sp>
      <p:pic>
        <p:nvPicPr>
          <p:cNvPr id="4" name="Picture 3"/>
          <p:cNvPicPr>
            <a:picLocks noChangeAspect="1"/>
          </p:cNvPicPr>
          <p:nvPr/>
        </p:nvPicPr>
        <p:blipFill>
          <a:blip r:embed="rId2"/>
          <a:stretch>
            <a:fillRect/>
          </a:stretch>
        </p:blipFill>
        <p:spPr>
          <a:xfrm>
            <a:off x="3890378" y="4000500"/>
            <a:ext cx="2857500" cy="2857500"/>
          </a:xfrm>
          <a:prstGeom prst="rect">
            <a:avLst/>
          </a:prstGeom>
        </p:spPr>
      </p:pic>
    </p:spTree>
    <p:extLst>
      <p:ext uri="{BB962C8B-B14F-4D97-AF65-F5344CB8AC3E}">
        <p14:creationId xmlns:p14="http://schemas.microsoft.com/office/powerpoint/2010/main" val="138825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lstStyle/>
          <a:p>
            <a:r>
              <a:rPr lang="en-US" dirty="0"/>
              <a:t>They find the tiger in a rusty, chain-link cage, triple padlocked </a:t>
            </a:r>
            <a:endParaRPr lang="en-US" dirty="0" smtClean="0"/>
          </a:p>
          <a:p>
            <a:r>
              <a:rPr lang="en-US" dirty="0" smtClean="0"/>
              <a:t>The tiger is pacing back and forth</a:t>
            </a:r>
            <a:endParaRPr lang="en-US" dirty="0"/>
          </a:p>
        </p:txBody>
      </p:sp>
      <p:pic>
        <p:nvPicPr>
          <p:cNvPr id="4" name="Picture 3"/>
          <p:cNvPicPr>
            <a:picLocks noChangeAspect="1"/>
          </p:cNvPicPr>
          <p:nvPr/>
        </p:nvPicPr>
        <p:blipFill>
          <a:blip r:embed="rId2"/>
          <a:stretch>
            <a:fillRect/>
          </a:stretch>
        </p:blipFill>
        <p:spPr>
          <a:xfrm>
            <a:off x="2768600" y="3878263"/>
            <a:ext cx="3606800" cy="2247900"/>
          </a:xfrm>
          <a:prstGeom prst="rect">
            <a:avLst/>
          </a:prstGeom>
        </p:spPr>
      </p:pic>
    </p:spTree>
    <p:extLst>
      <p:ext uri="{BB962C8B-B14F-4D97-AF65-F5344CB8AC3E}">
        <p14:creationId xmlns:p14="http://schemas.microsoft.com/office/powerpoint/2010/main" val="1576896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 Cont.</a:t>
            </a:r>
            <a:endParaRPr lang="en-US" dirty="0"/>
          </a:p>
        </p:txBody>
      </p:sp>
      <p:sp>
        <p:nvSpPr>
          <p:cNvPr id="3" name="Content Placeholder 2"/>
          <p:cNvSpPr>
            <a:spLocks noGrp="1"/>
          </p:cNvSpPr>
          <p:nvPr>
            <p:ph idx="1"/>
          </p:nvPr>
        </p:nvSpPr>
        <p:spPr/>
        <p:txBody>
          <a:bodyPr/>
          <a:lstStyle/>
          <a:p>
            <a:r>
              <a:rPr lang="en-US" dirty="0"/>
              <a:t>Sistine wants to set him free, sawing off the padlocks, but Rob said the tiger wasn’t his to save </a:t>
            </a:r>
            <a:endParaRPr lang="en-US" dirty="0" smtClean="0"/>
          </a:p>
          <a:p>
            <a:r>
              <a:rPr lang="en-US" dirty="0"/>
              <a:t>They hear a car so Rob grabs </a:t>
            </a:r>
            <a:r>
              <a:rPr lang="en-US" dirty="0" err="1"/>
              <a:t>Sistine’s</a:t>
            </a:r>
            <a:r>
              <a:rPr lang="en-US" dirty="0"/>
              <a:t> hand and they begin to run </a:t>
            </a:r>
            <a:endParaRPr lang="en-US" dirty="0" smtClean="0"/>
          </a:p>
          <a:p>
            <a:endParaRPr lang="en-US" dirty="0"/>
          </a:p>
        </p:txBody>
      </p:sp>
    </p:spTree>
    <p:extLst>
      <p:ext uri="{BB962C8B-B14F-4D97-AF65-F5344CB8AC3E}">
        <p14:creationId xmlns:p14="http://schemas.microsoft.com/office/powerpoint/2010/main" val="130134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Cont.</a:t>
            </a:r>
            <a:endParaRPr lang="en-US" dirty="0"/>
          </a:p>
        </p:txBody>
      </p:sp>
      <p:sp>
        <p:nvSpPr>
          <p:cNvPr id="3" name="Content Placeholder 2"/>
          <p:cNvSpPr>
            <a:spLocks noGrp="1"/>
          </p:cNvSpPr>
          <p:nvPr>
            <p:ph idx="1"/>
          </p:nvPr>
        </p:nvSpPr>
        <p:spPr/>
        <p:txBody>
          <a:bodyPr/>
          <a:lstStyle/>
          <a:p>
            <a:r>
              <a:rPr lang="en-US" dirty="0" smtClean="0"/>
              <a:t>The bus stops and picks up a new girl who is small and has blonde hair</a:t>
            </a:r>
            <a:endParaRPr lang="en-US" dirty="0"/>
          </a:p>
        </p:txBody>
      </p:sp>
    </p:spTree>
    <p:extLst>
      <p:ext uri="{BB962C8B-B14F-4D97-AF65-F5344CB8AC3E}">
        <p14:creationId xmlns:p14="http://schemas.microsoft.com/office/powerpoint/2010/main" val="1294023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 Cont.</a:t>
            </a:r>
            <a:endParaRPr lang="en-US" dirty="0"/>
          </a:p>
        </p:txBody>
      </p:sp>
      <p:sp>
        <p:nvSpPr>
          <p:cNvPr id="3" name="Content Placeholder 2"/>
          <p:cNvSpPr>
            <a:spLocks noGrp="1"/>
          </p:cNvSpPr>
          <p:nvPr>
            <p:ph idx="1"/>
          </p:nvPr>
        </p:nvSpPr>
        <p:spPr/>
        <p:txBody>
          <a:bodyPr/>
          <a:lstStyle/>
          <a:p>
            <a:r>
              <a:rPr lang="en-US" dirty="0"/>
              <a:t>Sistine asks if someone was behind them and Rob shrugs his shoulders </a:t>
            </a:r>
            <a:endParaRPr lang="en-US" dirty="0" smtClean="0"/>
          </a:p>
          <a:p>
            <a:r>
              <a:rPr lang="en-US" dirty="0"/>
              <a:t>Sistine gets upset because she hates it when he shrugs his shoulders </a:t>
            </a:r>
            <a:endParaRPr lang="en-US" dirty="0" smtClean="0"/>
          </a:p>
          <a:p>
            <a:endParaRPr lang="en-US" dirty="0"/>
          </a:p>
        </p:txBody>
      </p:sp>
      <p:pic>
        <p:nvPicPr>
          <p:cNvPr id="4" name="Picture 3"/>
          <p:cNvPicPr>
            <a:picLocks noChangeAspect="1"/>
          </p:cNvPicPr>
          <p:nvPr/>
        </p:nvPicPr>
        <p:blipFill>
          <a:blip r:embed="rId2"/>
          <a:stretch>
            <a:fillRect/>
          </a:stretch>
        </p:blipFill>
        <p:spPr>
          <a:xfrm>
            <a:off x="4899706" y="4067985"/>
            <a:ext cx="2175427" cy="2246365"/>
          </a:xfrm>
          <a:prstGeom prst="rect">
            <a:avLst/>
          </a:prstGeom>
        </p:spPr>
      </p:pic>
    </p:spTree>
    <p:extLst>
      <p:ext uri="{BB962C8B-B14F-4D97-AF65-F5344CB8AC3E}">
        <p14:creationId xmlns:p14="http://schemas.microsoft.com/office/powerpoint/2010/main" val="83814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 Cont.</a:t>
            </a:r>
            <a:endParaRPr lang="en-US" dirty="0"/>
          </a:p>
        </p:txBody>
      </p:sp>
      <p:sp>
        <p:nvSpPr>
          <p:cNvPr id="3" name="Content Placeholder 2"/>
          <p:cNvSpPr>
            <a:spLocks noGrp="1"/>
          </p:cNvSpPr>
          <p:nvPr>
            <p:ph idx="1"/>
          </p:nvPr>
        </p:nvSpPr>
        <p:spPr/>
        <p:txBody>
          <a:bodyPr/>
          <a:lstStyle/>
          <a:p>
            <a:r>
              <a:rPr lang="en-US" dirty="0"/>
              <a:t>He remembers Willie May telling him he looks like a baby bird trying to fly and he begins to </a:t>
            </a:r>
            <a:r>
              <a:rPr lang="en-US" dirty="0" smtClean="0"/>
              <a:t>laugh, </a:t>
            </a:r>
            <a:r>
              <a:rPr lang="en-US" dirty="0"/>
              <a:t>Sistine laughs too. </a:t>
            </a:r>
            <a:endParaRPr lang="en-US" dirty="0" smtClean="0"/>
          </a:p>
          <a:p>
            <a:r>
              <a:rPr lang="en-US" dirty="0" smtClean="0"/>
              <a:t>He </a:t>
            </a:r>
            <a:r>
              <a:rPr lang="en-US" dirty="0"/>
              <a:t>feels a familiar, but elusive feeling rising in him. He realizes its happiness.</a:t>
            </a:r>
            <a:br>
              <a:rPr lang="en-US" dirty="0"/>
            </a:br>
            <a:endParaRPr lang="en-US" dirty="0" smtClean="0"/>
          </a:p>
          <a:p>
            <a:endParaRPr lang="en-US" dirty="0"/>
          </a:p>
        </p:txBody>
      </p:sp>
    </p:spTree>
    <p:extLst>
      <p:ext uri="{BB962C8B-B14F-4D97-AF65-F5344CB8AC3E}">
        <p14:creationId xmlns:p14="http://schemas.microsoft.com/office/powerpoint/2010/main" val="2405340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lstStyle/>
          <a:p>
            <a:r>
              <a:rPr lang="en-US" dirty="0"/>
              <a:t>Rob bursts out of the forest laughing. His dad sees him and calls to him asking if he has done all of his chores. </a:t>
            </a:r>
            <a:endParaRPr lang="en-US" dirty="0" smtClean="0"/>
          </a:p>
          <a:p>
            <a:r>
              <a:rPr lang="en-US" dirty="0" smtClean="0"/>
              <a:t>Rob </a:t>
            </a:r>
            <a:r>
              <a:rPr lang="en-US" dirty="0"/>
              <a:t>says yes and that they just went into the forest. </a:t>
            </a:r>
            <a:endParaRPr lang="en-US" dirty="0" smtClean="0"/>
          </a:p>
          <a:p>
            <a:endParaRPr lang="en-US" dirty="0"/>
          </a:p>
        </p:txBody>
      </p:sp>
    </p:spTree>
    <p:extLst>
      <p:ext uri="{BB962C8B-B14F-4D97-AF65-F5344CB8AC3E}">
        <p14:creationId xmlns:p14="http://schemas.microsoft.com/office/powerpoint/2010/main" val="543813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Cont.</a:t>
            </a:r>
            <a:endParaRPr lang="en-US" dirty="0"/>
          </a:p>
        </p:txBody>
      </p:sp>
      <p:sp>
        <p:nvSpPr>
          <p:cNvPr id="3" name="Content Placeholder 2"/>
          <p:cNvSpPr>
            <a:spLocks noGrp="1"/>
          </p:cNvSpPr>
          <p:nvPr>
            <p:ph idx="1"/>
          </p:nvPr>
        </p:nvSpPr>
        <p:spPr/>
        <p:txBody>
          <a:bodyPr>
            <a:normAutofit/>
          </a:bodyPr>
          <a:lstStyle/>
          <a:p>
            <a:r>
              <a:rPr lang="en-US" dirty="0"/>
              <a:t>His dad asks why the girl is in his clothes and he explains. He then tells Sistine that there is a pay phone in the laundry room. </a:t>
            </a:r>
            <a:endParaRPr lang="en-US" dirty="0" smtClean="0"/>
          </a:p>
          <a:p>
            <a:r>
              <a:rPr lang="en-US" dirty="0" smtClean="0"/>
              <a:t>Sistine </a:t>
            </a:r>
            <a:r>
              <a:rPr lang="en-US" dirty="0"/>
              <a:t>asks for change to call </a:t>
            </a:r>
            <a:r>
              <a:rPr lang="en-US"/>
              <a:t>her </a:t>
            </a:r>
            <a:r>
              <a:rPr lang="en-US" smtClean="0"/>
              <a:t>mom</a:t>
            </a:r>
            <a:endParaRPr lang="en-US" dirty="0"/>
          </a:p>
        </p:txBody>
      </p:sp>
    </p:spTree>
    <p:extLst>
      <p:ext uri="{BB962C8B-B14F-4D97-AF65-F5344CB8AC3E}">
        <p14:creationId xmlns:p14="http://schemas.microsoft.com/office/powerpoint/2010/main" val="1221779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Cont.</a:t>
            </a:r>
            <a:endParaRPr lang="en-US" dirty="0"/>
          </a:p>
        </p:txBody>
      </p:sp>
      <p:sp>
        <p:nvSpPr>
          <p:cNvPr id="3" name="Content Placeholder 2"/>
          <p:cNvSpPr>
            <a:spLocks noGrp="1"/>
          </p:cNvSpPr>
          <p:nvPr>
            <p:ph idx="1"/>
          </p:nvPr>
        </p:nvSpPr>
        <p:spPr/>
        <p:txBody>
          <a:bodyPr/>
          <a:lstStyle/>
          <a:p>
            <a:r>
              <a:rPr lang="en-US" dirty="0" smtClean="0"/>
              <a:t>She leaves and Rob goes inside noticing how dark it is now and how bright it used to be when his mom was alive – especially at Christmas when she would hand lights outside of their home. </a:t>
            </a:r>
          </a:p>
          <a:p>
            <a:endParaRPr lang="en-US" dirty="0"/>
          </a:p>
        </p:txBody>
      </p:sp>
    </p:spTree>
    <p:extLst>
      <p:ext uri="{BB962C8B-B14F-4D97-AF65-F5344CB8AC3E}">
        <p14:creationId xmlns:p14="http://schemas.microsoft.com/office/powerpoint/2010/main" val="2285776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lstStyle/>
          <a:p>
            <a:r>
              <a:rPr lang="en-US" dirty="0"/>
              <a:t>Mrs. Bailey comes to pick up Sistine. </a:t>
            </a:r>
            <a:endParaRPr lang="en-US" dirty="0" smtClean="0"/>
          </a:p>
          <a:p>
            <a:r>
              <a:rPr lang="en-US" dirty="0" smtClean="0"/>
              <a:t>She </a:t>
            </a:r>
            <a:r>
              <a:rPr lang="en-US" dirty="0"/>
              <a:t>tries to usher Sistine into the car, but she doesn’t move, until her mom acknowledges Rob </a:t>
            </a:r>
            <a:endParaRPr lang="en-US" dirty="0" smtClean="0"/>
          </a:p>
          <a:p>
            <a:endParaRPr lang="en-US" dirty="0"/>
          </a:p>
        </p:txBody>
      </p:sp>
    </p:spTree>
    <p:extLst>
      <p:ext uri="{BB962C8B-B14F-4D97-AF65-F5344CB8AC3E}">
        <p14:creationId xmlns:p14="http://schemas.microsoft.com/office/powerpoint/2010/main" val="2394607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 Cont.</a:t>
            </a:r>
            <a:endParaRPr lang="en-US" dirty="0"/>
          </a:p>
        </p:txBody>
      </p:sp>
      <p:sp>
        <p:nvSpPr>
          <p:cNvPr id="3" name="Content Placeholder 2"/>
          <p:cNvSpPr>
            <a:spLocks noGrp="1"/>
          </p:cNvSpPr>
          <p:nvPr>
            <p:ph idx="1"/>
          </p:nvPr>
        </p:nvSpPr>
        <p:spPr/>
        <p:txBody>
          <a:bodyPr/>
          <a:lstStyle/>
          <a:p>
            <a:r>
              <a:rPr lang="en-US" dirty="0"/>
              <a:t>She’s wearing high heels and is acting a bit snooty. She obviously doesn’t belong in </a:t>
            </a:r>
            <a:r>
              <a:rPr lang="en-US" dirty="0" smtClean="0"/>
              <a:t>Lister</a:t>
            </a:r>
          </a:p>
          <a:p>
            <a:r>
              <a:rPr lang="en-US" dirty="0" smtClean="0"/>
              <a:t>Sistine asks Rob for his mom’s name, and how she died </a:t>
            </a:r>
          </a:p>
          <a:p>
            <a:r>
              <a:rPr lang="en-US" dirty="0" smtClean="0"/>
              <a:t> </a:t>
            </a:r>
          </a:p>
          <a:p>
            <a:endParaRPr lang="en-US" dirty="0"/>
          </a:p>
        </p:txBody>
      </p:sp>
      <p:pic>
        <p:nvPicPr>
          <p:cNvPr id="4" name="Picture 3"/>
          <p:cNvPicPr>
            <a:picLocks noChangeAspect="1"/>
          </p:cNvPicPr>
          <p:nvPr/>
        </p:nvPicPr>
        <p:blipFill>
          <a:blip r:embed="rId2"/>
          <a:stretch>
            <a:fillRect/>
          </a:stretch>
        </p:blipFill>
        <p:spPr>
          <a:xfrm>
            <a:off x="3552112" y="3909498"/>
            <a:ext cx="2543887" cy="2216665"/>
          </a:xfrm>
          <a:prstGeom prst="rect">
            <a:avLst/>
          </a:prstGeom>
        </p:spPr>
      </p:pic>
    </p:spTree>
    <p:extLst>
      <p:ext uri="{BB962C8B-B14F-4D97-AF65-F5344CB8AC3E}">
        <p14:creationId xmlns:p14="http://schemas.microsoft.com/office/powerpoint/2010/main" val="1734950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 Cont.</a:t>
            </a:r>
            <a:endParaRPr lang="en-US" dirty="0"/>
          </a:p>
        </p:txBody>
      </p:sp>
      <p:sp>
        <p:nvSpPr>
          <p:cNvPr id="3" name="Content Placeholder 2"/>
          <p:cNvSpPr>
            <a:spLocks noGrp="1"/>
          </p:cNvSpPr>
          <p:nvPr>
            <p:ph idx="1"/>
          </p:nvPr>
        </p:nvSpPr>
        <p:spPr/>
        <p:txBody>
          <a:bodyPr/>
          <a:lstStyle/>
          <a:p>
            <a:r>
              <a:rPr lang="en-US" dirty="0" smtClean="0"/>
              <a:t>He </a:t>
            </a:r>
            <a:r>
              <a:rPr lang="en-US" dirty="0"/>
              <a:t>tells her that his mom died of cancer, but nothing more. He stood quiet</a:t>
            </a:r>
            <a:r>
              <a:rPr lang="en-US" dirty="0" smtClean="0"/>
              <a:t>.</a:t>
            </a:r>
          </a:p>
          <a:p>
            <a:r>
              <a:rPr lang="en-US" dirty="0" smtClean="0"/>
              <a:t>As </a:t>
            </a:r>
            <a:r>
              <a:rPr lang="en-US" dirty="0"/>
              <a:t>she walks away, he whispers, “Caroline.” He loves the way his mom’s name sounds.</a:t>
            </a:r>
            <a:br>
              <a:rPr lang="en-US" dirty="0"/>
            </a:br>
            <a:endParaRPr lang="en-US" dirty="0" smtClean="0"/>
          </a:p>
          <a:p>
            <a:endParaRPr lang="en-US" dirty="0"/>
          </a:p>
        </p:txBody>
      </p:sp>
    </p:spTree>
    <p:extLst>
      <p:ext uri="{BB962C8B-B14F-4D97-AF65-F5344CB8AC3E}">
        <p14:creationId xmlns:p14="http://schemas.microsoft.com/office/powerpoint/2010/main" val="643063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17</a:t>
            </a:r>
            <a:endParaRPr lang="en-US" dirty="0"/>
          </a:p>
        </p:txBody>
      </p:sp>
      <p:sp>
        <p:nvSpPr>
          <p:cNvPr id="3" name="Content Placeholder 2"/>
          <p:cNvSpPr>
            <a:spLocks noGrp="1"/>
          </p:cNvSpPr>
          <p:nvPr>
            <p:ph idx="1"/>
          </p:nvPr>
        </p:nvSpPr>
        <p:spPr/>
        <p:txBody>
          <a:bodyPr/>
          <a:lstStyle/>
          <a:p>
            <a:r>
              <a:rPr lang="en-US" dirty="0"/>
              <a:t>The next day Robert was talking to Willie May and asking her if she had ever been to a zoo. </a:t>
            </a:r>
            <a:endParaRPr lang="en-US" dirty="0" smtClean="0"/>
          </a:p>
          <a:p>
            <a:r>
              <a:rPr lang="en-US" dirty="0" smtClean="0"/>
              <a:t>She </a:t>
            </a:r>
            <a:r>
              <a:rPr lang="en-US" dirty="0"/>
              <a:t>said she had been once. He asked if it was right to keep animals locked up and she tells a story of a little green parakeet she had when she was a girl. </a:t>
            </a:r>
            <a:endParaRPr lang="en-US" dirty="0" smtClean="0"/>
          </a:p>
          <a:p>
            <a:endParaRPr lang="en-US" dirty="0"/>
          </a:p>
        </p:txBody>
      </p:sp>
    </p:spTree>
    <p:extLst>
      <p:ext uri="{BB962C8B-B14F-4D97-AF65-F5344CB8AC3E}">
        <p14:creationId xmlns:p14="http://schemas.microsoft.com/office/powerpoint/2010/main" val="1893926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17 Cont.</a:t>
            </a:r>
            <a:endParaRPr lang="en-US" dirty="0"/>
          </a:p>
        </p:txBody>
      </p:sp>
      <p:sp>
        <p:nvSpPr>
          <p:cNvPr id="3" name="Content Placeholder 2"/>
          <p:cNvSpPr>
            <a:spLocks noGrp="1"/>
          </p:cNvSpPr>
          <p:nvPr>
            <p:ph idx="1"/>
          </p:nvPr>
        </p:nvSpPr>
        <p:spPr/>
        <p:txBody>
          <a:bodyPr/>
          <a:lstStyle/>
          <a:p>
            <a:pPr marL="0" indent="0">
              <a:buNone/>
            </a:pPr>
            <a:r>
              <a:rPr lang="en-US" dirty="0"/>
              <a:t>She talks of letting it go and her dad getting upset that she had just given a snake his supper. </a:t>
            </a:r>
            <a:endParaRPr lang="en-US" dirty="0" smtClean="0"/>
          </a:p>
          <a:p>
            <a:pPr marL="0" indent="0">
              <a:buNone/>
            </a:pPr>
            <a:r>
              <a:rPr lang="en-US" dirty="0" smtClean="0"/>
              <a:t>Rob </a:t>
            </a:r>
            <a:r>
              <a:rPr lang="en-US" dirty="0"/>
              <a:t>then tells her that he knows of something in a cage. She replies, with, “Who don’t know something in a cage?” </a:t>
            </a:r>
            <a:endParaRPr lang="en-US" dirty="0"/>
          </a:p>
          <a:p>
            <a:pPr marL="0" indent="0">
              <a:buNone/>
            </a:pPr>
            <a:endParaRPr lang="en-US" dirty="0"/>
          </a:p>
        </p:txBody>
      </p:sp>
    </p:spTree>
    <p:extLst>
      <p:ext uri="{BB962C8B-B14F-4D97-AF65-F5344CB8AC3E}">
        <p14:creationId xmlns:p14="http://schemas.microsoft.com/office/powerpoint/2010/main" val="158802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lstStyle/>
          <a:p>
            <a:r>
              <a:rPr lang="en-US" dirty="0" smtClean="0"/>
              <a:t>The girl wore a pink, lacy dress</a:t>
            </a:r>
          </a:p>
          <a:p>
            <a:r>
              <a:rPr lang="en-US" dirty="0" smtClean="0"/>
              <a:t>She talked very proper and was not scared of the </a:t>
            </a:r>
            <a:r>
              <a:rPr lang="en-US" dirty="0" err="1" smtClean="0"/>
              <a:t>Threemonger</a:t>
            </a:r>
            <a:r>
              <a:rPr lang="en-US" dirty="0" smtClean="0"/>
              <a:t> brothers</a:t>
            </a:r>
            <a:endParaRPr lang="en-US" dirty="0"/>
          </a:p>
        </p:txBody>
      </p:sp>
      <p:pic>
        <p:nvPicPr>
          <p:cNvPr id="4" name="Picture 3"/>
          <p:cNvPicPr>
            <a:picLocks noChangeAspect="1"/>
          </p:cNvPicPr>
          <p:nvPr/>
        </p:nvPicPr>
        <p:blipFill>
          <a:blip r:embed="rId2"/>
          <a:stretch>
            <a:fillRect/>
          </a:stretch>
        </p:blipFill>
        <p:spPr>
          <a:xfrm>
            <a:off x="5942979" y="3010871"/>
            <a:ext cx="2324100" cy="3492500"/>
          </a:xfrm>
          <a:prstGeom prst="rect">
            <a:avLst/>
          </a:prstGeom>
        </p:spPr>
      </p:pic>
    </p:spTree>
    <p:extLst>
      <p:ext uri="{BB962C8B-B14F-4D97-AF65-F5344CB8AC3E}">
        <p14:creationId xmlns:p14="http://schemas.microsoft.com/office/powerpoint/2010/main" val="3302296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18</a:t>
            </a:r>
            <a:endParaRPr lang="en-US" dirty="0"/>
          </a:p>
        </p:txBody>
      </p:sp>
      <p:sp>
        <p:nvSpPr>
          <p:cNvPr id="3" name="Content Placeholder 2"/>
          <p:cNvSpPr>
            <a:spLocks noGrp="1"/>
          </p:cNvSpPr>
          <p:nvPr>
            <p:ph idx="1"/>
          </p:nvPr>
        </p:nvSpPr>
        <p:spPr/>
        <p:txBody>
          <a:bodyPr/>
          <a:lstStyle/>
          <a:p>
            <a:r>
              <a:rPr lang="en-US" dirty="0"/>
              <a:t>As Rob was sweeping the front, red-headed Mr. Beauchamp drove up in his jeep. </a:t>
            </a:r>
            <a:endParaRPr lang="en-US" dirty="0"/>
          </a:p>
          <a:p>
            <a:r>
              <a:rPr lang="en-US" dirty="0" smtClean="0"/>
              <a:t>He </a:t>
            </a:r>
            <a:r>
              <a:rPr lang="en-US" dirty="0"/>
              <a:t>asked Rob if they were paying him to work </a:t>
            </a:r>
            <a:endParaRPr lang="en-US" dirty="0"/>
          </a:p>
        </p:txBody>
      </p:sp>
    </p:spTree>
    <p:extLst>
      <p:ext uri="{BB962C8B-B14F-4D97-AF65-F5344CB8AC3E}">
        <p14:creationId xmlns:p14="http://schemas.microsoft.com/office/powerpoint/2010/main" val="2949734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18 Cont.</a:t>
            </a:r>
            <a:endParaRPr lang="en-US" dirty="0"/>
          </a:p>
        </p:txBody>
      </p:sp>
      <p:sp>
        <p:nvSpPr>
          <p:cNvPr id="3" name="Content Placeholder 2"/>
          <p:cNvSpPr>
            <a:spLocks noGrp="1"/>
          </p:cNvSpPr>
          <p:nvPr>
            <p:ph idx="1"/>
          </p:nvPr>
        </p:nvSpPr>
        <p:spPr/>
        <p:txBody>
          <a:bodyPr/>
          <a:lstStyle/>
          <a:p>
            <a:r>
              <a:rPr lang="en-US" dirty="0"/>
              <a:t>When he said no, he offered him a chance to help him with a wild animal. </a:t>
            </a:r>
            <a:endParaRPr lang="en-US" dirty="0" smtClean="0"/>
          </a:p>
          <a:p>
            <a:r>
              <a:rPr lang="en-US" dirty="0" smtClean="0"/>
              <a:t>He </a:t>
            </a:r>
            <a:r>
              <a:rPr lang="en-US" dirty="0"/>
              <a:t>made rob get into the car and they headed deep into the woods with Beauchamp hooting and hollering the whole way. </a:t>
            </a:r>
            <a:endParaRPr lang="en-US" dirty="0"/>
          </a:p>
          <a:p>
            <a:endParaRPr lang="en-US" dirty="0"/>
          </a:p>
        </p:txBody>
      </p:sp>
    </p:spTree>
    <p:extLst>
      <p:ext uri="{BB962C8B-B14F-4D97-AF65-F5344CB8AC3E}">
        <p14:creationId xmlns:p14="http://schemas.microsoft.com/office/powerpoint/2010/main" val="1653156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19</a:t>
            </a:r>
            <a:endParaRPr lang="en-US" dirty="0"/>
          </a:p>
        </p:txBody>
      </p:sp>
      <p:sp>
        <p:nvSpPr>
          <p:cNvPr id="3" name="Content Placeholder 2"/>
          <p:cNvSpPr>
            <a:spLocks noGrp="1"/>
          </p:cNvSpPr>
          <p:nvPr>
            <p:ph idx="1"/>
          </p:nvPr>
        </p:nvSpPr>
        <p:spPr/>
        <p:txBody>
          <a:bodyPr>
            <a:normAutofit fontScale="92500"/>
          </a:bodyPr>
          <a:lstStyle/>
          <a:p>
            <a:r>
              <a:rPr lang="en-US" dirty="0"/>
              <a:t>Beauchamp stopped in front of the cage and showed Rob how to feed the tiger. </a:t>
            </a:r>
            <a:endParaRPr lang="en-US" dirty="0" smtClean="0"/>
          </a:p>
          <a:p>
            <a:r>
              <a:rPr lang="en-US" dirty="0" smtClean="0"/>
              <a:t>He </a:t>
            </a:r>
            <a:r>
              <a:rPr lang="en-US" dirty="0"/>
              <a:t>gave Rob the food door key and the other padlock keys to the cage, but told him not to use them. He said he would pay Rob $2.00 every time he fed the tiger. He needed to be fed 2 times a day. As Rob looked at the tiger he realized the tigers stare looked like </a:t>
            </a:r>
            <a:r>
              <a:rPr lang="en-US" dirty="0" err="1"/>
              <a:t>Sistine’s</a:t>
            </a:r>
            <a:r>
              <a:rPr lang="en-US" dirty="0"/>
              <a:t> eyes</a:t>
            </a:r>
            <a:br>
              <a:rPr lang="en-US" dirty="0"/>
            </a:br>
            <a:endParaRPr lang="en-US" dirty="0"/>
          </a:p>
          <a:p>
            <a:endParaRPr lang="en-US" dirty="0"/>
          </a:p>
        </p:txBody>
      </p:sp>
    </p:spTree>
    <p:extLst>
      <p:ext uri="{BB962C8B-B14F-4D97-AF65-F5344CB8AC3E}">
        <p14:creationId xmlns:p14="http://schemas.microsoft.com/office/powerpoint/2010/main" val="950224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19 Cont.</a:t>
            </a:r>
            <a:endParaRPr lang="en-US" dirty="0"/>
          </a:p>
        </p:txBody>
      </p:sp>
      <p:sp>
        <p:nvSpPr>
          <p:cNvPr id="3" name="Content Placeholder 2"/>
          <p:cNvSpPr>
            <a:spLocks noGrp="1"/>
          </p:cNvSpPr>
          <p:nvPr>
            <p:ph idx="1"/>
          </p:nvPr>
        </p:nvSpPr>
        <p:spPr/>
        <p:txBody>
          <a:bodyPr/>
          <a:lstStyle/>
          <a:p>
            <a:r>
              <a:rPr lang="en-US" dirty="0"/>
              <a:t>He said he would pay Rob $2.00 every time he fed the tiger. He needed to be fed 2 times a day. </a:t>
            </a:r>
            <a:endParaRPr lang="en-US" dirty="0" smtClean="0"/>
          </a:p>
          <a:p>
            <a:r>
              <a:rPr lang="en-US" dirty="0" smtClean="0"/>
              <a:t>As </a:t>
            </a:r>
            <a:r>
              <a:rPr lang="en-US" dirty="0"/>
              <a:t>Rob looked at the tiger he realized the tigers stare looked like </a:t>
            </a:r>
            <a:r>
              <a:rPr lang="en-US" dirty="0" err="1"/>
              <a:t>Sistine’s</a:t>
            </a:r>
            <a:r>
              <a:rPr lang="en-US" dirty="0"/>
              <a:t> eyes</a:t>
            </a:r>
            <a:br>
              <a:rPr lang="en-US" dirty="0"/>
            </a:br>
            <a:endParaRPr lang="en-US" dirty="0"/>
          </a:p>
          <a:p>
            <a:endParaRPr lang="en-US" dirty="0"/>
          </a:p>
        </p:txBody>
      </p:sp>
      <p:pic>
        <p:nvPicPr>
          <p:cNvPr id="4" name="Picture 3"/>
          <p:cNvPicPr>
            <a:picLocks noChangeAspect="1"/>
          </p:cNvPicPr>
          <p:nvPr/>
        </p:nvPicPr>
        <p:blipFill>
          <a:blip r:embed="rId2"/>
          <a:stretch>
            <a:fillRect/>
          </a:stretch>
        </p:blipFill>
        <p:spPr>
          <a:xfrm>
            <a:off x="2690994" y="4284915"/>
            <a:ext cx="3464169" cy="2078501"/>
          </a:xfrm>
          <a:prstGeom prst="rect">
            <a:avLst/>
          </a:prstGeom>
        </p:spPr>
      </p:pic>
    </p:spTree>
    <p:extLst>
      <p:ext uri="{BB962C8B-B14F-4D97-AF65-F5344CB8AC3E}">
        <p14:creationId xmlns:p14="http://schemas.microsoft.com/office/powerpoint/2010/main" val="2323168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19 Cont.</a:t>
            </a:r>
            <a:endParaRPr lang="en-US" dirty="0"/>
          </a:p>
        </p:txBody>
      </p:sp>
      <p:sp>
        <p:nvSpPr>
          <p:cNvPr id="3" name="Content Placeholder 2"/>
          <p:cNvSpPr>
            <a:spLocks noGrp="1"/>
          </p:cNvSpPr>
          <p:nvPr>
            <p:ph idx="1"/>
          </p:nvPr>
        </p:nvSpPr>
        <p:spPr/>
        <p:txBody>
          <a:bodyPr/>
          <a:lstStyle/>
          <a:p>
            <a:r>
              <a:rPr lang="en-US" dirty="0"/>
              <a:t>When asked, Beauchamp said the tiger didn’t have a name and that he was going to put him in front of the hotel to draw more customers or skin him to make a coat </a:t>
            </a:r>
            <a:endParaRPr lang="en-US" dirty="0"/>
          </a:p>
          <a:p>
            <a:endParaRPr lang="en-US" dirty="0"/>
          </a:p>
        </p:txBody>
      </p:sp>
    </p:spTree>
    <p:extLst>
      <p:ext uri="{BB962C8B-B14F-4D97-AF65-F5344CB8AC3E}">
        <p14:creationId xmlns:p14="http://schemas.microsoft.com/office/powerpoint/2010/main" val="2162026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a:t>
            </a:r>
            <a:endParaRPr lang="en-US" dirty="0"/>
          </a:p>
        </p:txBody>
      </p:sp>
      <p:sp>
        <p:nvSpPr>
          <p:cNvPr id="3" name="Content Placeholder 2"/>
          <p:cNvSpPr>
            <a:spLocks noGrp="1"/>
          </p:cNvSpPr>
          <p:nvPr>
            <p:ph idx="1"/>
          </p:nvPr>
        </p:nvSpPr>
        <p:spPr/>
        <p:txBody>
          <a:bodyPr>
            <a:normAutofit lnSpcReduction="10000"/>
          </a:bodyPr>
          <a:lstStyle/>
          <a:p>
            <a:r>
              <a:rPr lang="en-US" dirty="0" smtClean="0"/>
              <a:t>Sistine </a:t>
            </a:r>
            <a:r>
              <a:rPr lang="en-US" dirty="0"/>
              <a:t>was pelted with dates as she got off the bus, as was Rob. She had already changed out of her dress and put Rob’s clothes back on. </a:t>
            </a:r>
            <a:endParaRPr lang="en-US" dirty="0" smtClean="0"/>
          </a:p>
          <a:p>
            <a:r>
              <a:rPr lang="en-US" dirty="0" smtClean="0"/>
              <a:t>They </a:t>
            </a:r>
            <a:r>
              <a:rPr lang="en-US" dirty="0"/>
              <a:t>ran into the forest to see the tiger. She told Rob that tigers were endangered and that they were only dangerous when they were hungry</a:t>
            </a:r>
            <a:br>
              <a:rPr lang="en-US" dirty="0"/>
            </a:br>
            <a:endParaRPr lang="en-US" dirty="0"/>
          </a:p>
          <a:p>
            <a:endParaRPr lang="en-US" dirty="0"/>
          </a:p>
        </p:txBody>
      </p:sp>
    </p:spTree>
    <p:extLst>
      <p:ext uri="{BB962C8B-B14F-4D97-AF65-F5344CB8AC3E}">
        <p14:creationId xmlns:p14="http://schemas.microsoft.com/office/powerpoint/2010/main" val="2962941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 Cont.</a:t>
            </a:r>
            <a:endParaRPr lang="en-US" dirty="0"/>
          </a:p>
        </p:txBody>
      </p:sp>
      <p:sp>
        <p:nvSpPr>
          <p:cNvPr id="3" name="Content Placeholder 2"/>
          <p:cNvSpPr>
            <a:spLocks noGrp="1"/>
          </p:cNvSpPr>
          <p:nvPr>
            <p:ph idx="1"/>
          </p:nvPr>
        </p:nvSpPr>
        <p:spPr/>
        <p:txBody>
          <a:bodyPr/>
          <a:lstStyle/>
          <a:p>
            <a:r>
              <a:rPr lang="en-US" dirty="0"/>
              <a:t>Sistine wanted her dad to come and get her now and help her free the tiger. </a:t>
            </a:r>
            <a:endParaRPr lang="en-US" dirty="0" smtClean="0"/>
          </a:p>
          <a:p>
            <a:r>
              <a:rPr lang="en-US" dirty="0" smtClean="0"/>
              <a:t>Finally</a:t>
            </a:r>
            <a:r>
              <a:rPr lang="en-US" dirty="0"/>
              <a:t>, she started crying and Rob put his hand on her neck to comfort her the way his mom used to. She didn’t push away.</a:t>
            </a:r>
            <a:br>
              <a:rPr lang="en-US" dirty="0"/>
            </a:br>
            <a:endParaRPr lang="en-US" dirty="0"/>
          </a:p>
          <a:p>
            <a:endParaRPr lang="en-US" dirty="0"/>
          </a:p>
        </p:txBody>
      </p:sp>
      <p:pic>
        <p:nvPicPr>
          <p:cNvPr id="4" name="Picture 3"/>
          <p:cNvPicPr>
            <a:picLocks noChangeAspect="1"/>
          </p:cNvPicPr>
          <p:nvPr/>
        </p:nvPicPr>
        <p:blipFill>
          <a:blip r:embed="rId2"/>
          <a:stretch>
            <a:fillRect/>
          </a:stretch>
        </p:blipFill>
        <p:spPr>
          <a:xfrm>
            <a:off x="4305592" y="4195506"/>
            <a:ext cx="2386529" cy="2440279"/>
          </a:xfrm>
          <a:prstGeom prst="rect">
            <a:avLst/>
          </a:prstGeom>
        </p:spPr>
      </p:pic>
    </p:spTree>
    <p:extLst>
      <p:ext uri="{BB962C8B-B14F-4D97-AF65-F5344CB8AC3E}">
        <p14:creationId xmlns:p14="http://schemas.microsoft.com/office/powerpoint/2010/main" val="106937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21</a:t>
            </a:r>
            <a:endParaRPr lang="en-US" dirty="0"/>
          </a:p>
        </p:txBody>
      </p:sp>
      <p:sp>
        <p:nvSpPr>
          <p:cNvPr id="3" name="Content Placeholder 2"/>
          <p:cNvSpPr>
            <a:spLocks noGrp="1"/>
          </p:cNvSpPr>
          <p:nvPr>
            <p:ph idx="1"/>
          </p:nvPr>
        </p:nvSpPr>
        <p:spPr/>
        <p:txBody>
          <a:bodyPr>
            <a:normAutofit/>
          </a:bodyPr>
          <a:lstStyle/>
          <a:p>
            <a:r>
              <a:rPr lang="en-US" dirty="0"/>
              <a:t>As they walked back they went to the laundry room to call her mom. Willie May was there and stopped them to talk. </a:t>
            </a:r>
            <a:endParaRPr lang="en-US" dirty="0" smtClean="0"/>
          </a:p>
          <a:p>
            <a:r>
              <a:rPr lang="en-US" dirty="0" smtClean="0"/>
              <a:t>Willie </a:t>
            </a:r>
            <a:r>
              <a:rPr lang="en-US" dirty="0"/>
              <a:t>tells Sistine that she has anger coming out of her like </a:t>
            </a:r>
            <a:r>
              <a:rPr lang="en-US" dirty="0" smtClean="0"/>
              <a:t>lightening</a:t>
            </a:r>
            <a:endParaRPr lang="en-US" dirty="0"/>
          </a:p>
        </p:txBody>
      </p:sp>
    </p:spTree>
    <p:extLst>
      <p:ext uri="{BB962C8B-B14F-4D97-AF65-F5344CB8AC3E}">
        <p14:creationId xmlns:p14="http://schemas.microsoft.com/office/powerpoint/2010/main" val="1800056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21 Cont.</a:t>
            </a:r>
            <a:endParaRPr lang="en-US" dirty="0"/>
          </a:p>
        </p:txBody>
      </p:sp>
      <p:sp>
        <p:nvSpPr>
          <p:cNvPr id="3" name="Content Placeholder 2"/>
          <p:cNvSpPr>
            <a:spLocks noGrp="1"/>
          </p:cNvSpPr>
          <p:nvPr>
            <p:ph idx="1"/>
          </p:nvPr>
        </p:nvSpPr>
        <p:spPr/>
        <p:txBody>
          <a:bodyPr/>
          <a:lstStyle/>
          <a:p>
            <a:r>
              <a:rPr lang="en-US" dirty="0"/>
              <a:t>Sistine denies it so Willie calls her an angry liar. </a:t>
            </a:r>
            <a:endParaRPr lang="en-US" dirty="0" smtClean="0"/>
          </a:p>
          <a:p>
            <a:r>
              <a:rPr lang="en-US" dirty="0" smtClean="0"/>
              <a:t>She </a:t>
            </a:r>
            <a:r>
              <a:rPr lang="en-US" dirty="0"/>
              <a:t>then gives her a piece of gum and offers some advice, “</a:t>
            </a:r>
            <a:r>
              <a:rPr lang="en-US" dirty="0" err="1"/>
              <a:t>Ain’t</a:t>
            </a:r>
            <a:r>
              <a:rPr lang="en-US" dirty="0"/>
              <a:t> nobody going to come and rescue you. You have to rescue yourself.</a:t>
            </a:r>
            <a:r>
              <a:rPr lang="en-US" dirty="0" smtClean="0"/>
              <a:t>”</a:t>
            </a:r>
            <a:endParaRPr lang="en-US" dirty="0"/>
          </a:p>
        </p:txBody>
      </p:sp>
    </p:spTree>
    <p:extLst>
      <p:ext uri="{BB962C8B-B14F-4D97-AF65-F5344CB8AC3E}">
        <p14:creationId xmlns:p14="http://schemas.microsoft.com/office/powerpoint/2010/main" val="501442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22</a:t>
            </a:r>
            <a:endParaRPr lang="en-US" dirty="0"/>
          </a:p>
        </p:txBody>
      </p:sp>
      <p:sp>
        <p:nvSpPr>
          <p:cNvPr id="3" name="Content Placeholder 2"/>
          <p:cNvSpPr>
            <a:spLocks noGrp="1"/>
          </p:cNvSpPr>
          <p:nvPr>
            <p:ph idx="1"/>
          </p:nvPr>
        </p:nvSpPr>
        <p:spPr/>
        <p:txBody>
          <a:bodyPr/>
          <a:lstStyle/>
          <a:p>
            <a:r>
              <a:rPr lang="en-US" dirty="0"/>
              <a:t>When Rob went inside his dad asked him if he had been hanging out with “that” girl. </a:t>
            </a:r>
            <a:endParaRPr lang="en-US" dirty="0" smtClean="0"/>
          </a:p>
          <a:p>
            <a:r>
              <a:rPr lang="en-US" dirty="0" smtClean="0"/>
              <a:t>He </a:t>
            </a:r>
            <a:r>
              <a:rPr lang="en-US" dirty="0"/>
              <a:t>said yes. Then he pointed to the rotten meat under the bed and asked him where it </a:t>
            </a:r>
            <a:r>
              <a:rPr lang="en-US" dirty="0" smtClean="0"/>
              <a:t>came from</a:t>
            </a:r>
            <a:endParaRPr lang="en-US" dirty="0"/>
          </a:p>
          <a:p>
            <a:endParaRPr lang="en-US" dirty="0"/>
          </a:p>
        </p:txBody>
      </p:sp>
    </p:spTree>
    <p:extLst>
      <p:ext uri="{BB962C8B-B14F-4D97-AF65-F5344CB8AC3E}">
        <p14:creationId xmlns:p14="http://schemas.microsoft.com/office/powerpoint/2010/main" val="24878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3 Cont.</a:t>
            </a:r>
            <a:endParaRPr lang="en-US" dirty="0"/>
          </a:p>
        </p:txBody>
      </p:sp>
      <p:sp>
        <p:nvSpPr>
          <p:cNvPr id="3" name="Content Placeholder 2"/>
          <p:cNvSpPr>
            <a:spLocks noGrp="1"/>
          </p:cNvSpPr>
          <p:nvPr>
            <p:ph idx="1"/>
          </p:nvPr>
        </p:nvSpPr>
        <p:spPr/>
        <p:txBody>
          <a:bodyPr/>
          <a:lstStyle/>
          <a:p>
            <a:r>
              <a:rPr lang="en-US" dirty="0" smtClean="0"/>
              <a:t>Rob’s mom passed away six months ago</a:t>
            </a:r>
          </a:p>
          <a:p>
            <a:r>
              <a:rPr lang="en-US" dirty="0" smtClean="0"/>
              <a:t>Now he packs his emotions away like a suitcase read to burst</a:t>
            </a:r>
          </a:p>
          <a:p>
            <a:r>
              <a:rPr lang="en-US" dirty="0" smtClean="0"/>
              <a:t>Rob and his dad moved from Kentucky</a:t>
            </a:r>
            <a:endParaRPr lang="en-US" dirty="0"/>
          </a:p>
        </p:txBody>
      </p:sp>
      <p:pic>
        <p:nvPicPr>
          <p:cNvPr id="4" name="Picture 3"/>
          <p:cNvPicPr>
            <a:picLocks noChangeAspect="1"/>
          </p:cNvPicPr>
          <p:nvPr/>
        </p:nvPicPr>
        <p:blipFill>
          <a:blip r:embed="rId2"/>
          <a:stretch>
            <a:fillRect/>
          </a:stretch>
        </p:blipFill>
        <p:spPr>
          <a:xfrm>
            <a:off x="2448006" y="4000500"/>
            <a:ext cx="2857500" cy="2857500"/>
          </a:xfrm>
          <a:prstGeom prst="rect">
            <a:avLst/>
          </a:prstGeom>
        </p:spPr>
      </p:pic>
    </p:spTree>
    <p:extLst>
      <p:ext uri="{BB962C8B-B14F-4D97-AF65-F5344CB8AC3E}">
        <p14:creationId xmlns:p14="http://schemas.microsoft.com/office/powerpoint/2010/main" val="3927098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22 Cont.</a:t>
            </a:r>
            <a:endParaRPr lang="en-US" dirty="0"/>
          </a:p>
        </p:txBody>
      </p:sp>
      <p:sp>
        <p:nvSpPr>
          <p:cNvPr id="3" name="Content Placeholder 2"/>
          <p:cNvSpPr>
            <a:spLocks noGrp="1"/>
          </p:cNvSpPr>
          <p:nvPr>
            <p:ph idx="1"/>
          </p:nvPr>
        </p:nvSpPr>
        <p:spPr/>
        <p:txBody>
          <a:bodyPr/>
          <a:lstStyle/>
          <a:p>
            <a:r>
              <a:rPr lang="en-US" dirty="0"/>
              <a:t>When he said Beauchamp, Rob’s dad was angered because he thought he was giving it to them out of charity. Rob never told him what it was really for </a:t>
            </a:r>
            <a:endParaRPr lang="en-US" dirty="0"/>
          </a:p>
          <a:p>
            <a:r>
              <a:rPr lang="en-US" dirty="0"/>
              <a:t>His dad went to the locked gun case, but never opened it.</a:t>
            </a:r>
            <a:br>
              <a:rPr lang="en-US" dirty="0"/>
            </a:br>
            <a:endParaRPr lang="en-US" dirty="0"/>
          </a:p>
          <a:p>
            <a:endParaRPr lang="en-US" dirty="0"/>
          </a:p>
        </p:txBody>
      </p:sp>
    </p:spTree>
    <p:extLst>
      <p:ext uri="{BB962C8B-B14F-4D97-AF65-F5344CB8AC3E}">
        <p14:creationId xmlns:p14="http://schemas.microsoft.com/office/powerpoint/2010/main" val="989454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22 Cont.</a:t>
            </a:r>
            <a:endParaRPr lang="en-US" dirty="0"/>
          </a:p>
        </p:txBody>
      </p:sp>
      <p:sp>
        <p:nvSpPr>
          <p:cNvPr id="3" name="Content Placeholder 2"/>
          <p:cNvSpPr>
            <a:spLocks noGrp="1"/>
          </p:cNvSpPr>
          <p:nvPr>
            <p:ph idx="1"/>
          </p:nvPr>
        </p:nvSpPr>
        <p:spPr/>
        <p:txBody>
          <a:bodyPr/>
          <a:lstStyle/>
          <a:p>
            <a:r>
              <a:rPr lang="en-US" dirty="0"/>
              <a:t>Rob went out on the porch and whittled. </a:t>
            </a:r>
            <a:endParaRPr lang="en-US" dirty="0" smtClean="0"/>
          </a:p>
          <a:p>
            <a:r>
              <a:rPr lang="en-US" dirty="0" smtClean="0"/>
              <a:t>He </a:t>
            </a:r>
            <a:r>
              <a:rPr lang="en-US" dirty="0"/>
              <a:t>was thinking about his mom and him laying out on a blanket talking about the original green. </a:t>
            </a:r>
            <a:endParaRPr lang="en-US" dirty="0"/>
          </a:p>
        </p:txBody>
      </p:sp>
    </p:spTree>
    <p:extLst>
      <p:ext uri="{BB962C8B-B14F-4D97-AF65-F5344CB8AC3E}">
        <p14:creationId xmlns:p14="http://schemas.microsoft.com/office/powerpoint/2010/main" val="12761859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22 Cont.</a:t>
            </a:r>
            <a:endParaRPr lang="en-US" dirty="0"/>
          </a:p>
        </p:txBody>
      </p:sp>
      <p:sp>
        <p:nvSpPr>
          <p:cNvPr id="3" name="Content Placeholder 2"/>
          <p:cNvSpPr>
            <a:spLocks noGrp="1"/>
          </p:cNvSpPr>
          <p:nvPr>
            <p:ph idx="1"/>
          </p:nvPr>
        </p:nvSpPr>
        <p:spPr/>
        <p:txBody>
          <a:bodyPr/>
          <a:lstStyle/>
          <a:p>
            <a:r>
              <a:rPr lang="en-US" dirty="0"/>
              <a:t>Rob couldn’t feed the tiger tonight so he went back inside. His dad was asleep. </a:t>
            </a:r>
            <a:endParaRPr lang="en-US" dirty="0" smtClean="0"/>
          </a:p>
          <a:p>
            <a:r>
              <a:rPr lang="en-US" dirty="0" smtClean="0"/>
              <a:t>When </a:t>
            </a:r>
            <a:r>
              <a:rPr lang="en-US" dirty="0"/>
              <a:t>he woke up he helped Rob with his ointment.</a:t>
            </a:r>
            <a:br>
              <a:rPr lang="en-US" dirty="0"/>
            </a:br>
            <a:endParaRPr lang="en-US" dirty="0"/>
          </a:p>
          <a:p>
            <a:endParaRPr lang="en-US" dirty="0"/>
          </a:p>
        </p:txBody>
      </p:sp>
    </p:spTree>
    <p:extLst>
      <p:ext uri="{BB962C8B-B14F-4D97-AF65-F5344CB8AC3E}">
        <p14:creationId xmlns:p14="http://schemas.microsoft.com/office/powerpoint/2010/main" val="2119912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a:t>
            </a:r>
            <a:endParaRPr lang="en-US" dirty="0"/>
          </a:p>
        </p:txBody>
      </p:sp>
      <p:sp>
        <p:nvSpPr>
          <p:cNvPr id="3" name="Content Placeholder 2"/>
          <p:cNvSpPr>
            <a:spLocks noGrp="1"/>
          </p:cNvSpPr>
          <p:nvPr>
            <p:ph idx="1"/>
          </p:nvPr>
        </p:nvSpPr>
        <p:spPr/>
        <p:txBody>
          <a:bodyPr>
            <a:normAutofit/>
          </a:bodyPr>
          <a:lstStyle/>
          <a:p>
            <a:r>
              <a:rPr lang="en-US" dirty="0"/>
              <a:t>The next morning he went looking for Willie May. He had her close her eyes as he gave her the carving of the bird. </a:t>
            </a:r>
            <a:endParaRPr lang="en-US" dirty="0" smtClean="0"/>
          </a:p>
          <a:p>
            <a:r>
              <a:rPr lang="en-US" dirty="0" smtClean="0"/>
              <a:t>She </a:t>
            </a:r>
            <a:r>
              <a:rPr lang="en-US" dirty="0"/>
              <a:t>knew before she opened them that it was Cricket, her </a:t>
            </a:r>
            <a:r>
              <a:rPr lang="en-US" dirty="0" smtClean="0"/>
              <a:t>parakeet</a:t>
            </a:r>
            <a:endParaRPr lang="en-US" dirty="0"/>
          </a:p>
          <a:p>
            <a:endParaRPr lang="en-US" dirty="0"/>
          </a:p>
        </p:txBody>
      </p:sp>
    </p:spTree>
    <p:extLst>
      <p:ext uri="{BB962C8B-B14F-4D97-AF65-F5344CB8AC3E}">
        <p14:creationId xmlns:p14="http://schemas.microsoft.com/office/powerpoint/2010/main" val="3744298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 Cont.</a:t>
            </a:r>
            <a:endParaRPr lang="en-US" dirty="0"/>
          </a:p>
        </p:txBody>
      </p:sp>
      <p:sp>
        <p:nvSpPr>
          <p:cNvPr id="3" name="Content Placeholder 2"/>
          <p:cNvSpPr>
            <a:spLocks noGrp="1"/>
          </p:cNvSpPr>
          <p:nvPr>
            <p:ph idx="1"/>
          </p:nvPr>
        </p:nvSpPr>
        <p:spPr/>
        <p:txBody>
          <a:bodyPr/>
          <a:lstStyle/>
          <a:p>
            <a:r>
              <a:rPr lang="en-US" dirty="0"/>
              <a:t>She asked him where he learned to work with wood, he said his mama. </a:t>
            </a:r>
            <a:endParaRPr lang="en-US" dirty="0" smtClean="0"/>
          </a:p>
          <a:p>
            <a:r>
              <a:rPr lang="en-US" dirty="0" smtClean="0"/>
              <a:t>He </a:t>
            </a:r>
            <a:r>
              <a:rPr lang="en-US" dirty="0"/>
              <a:t>didn’t have any chores until the afternoon so he helped Willie May clean rooms, dreading the time when Sistine would come home and want to let the tiger go</a:t>
            </a:r>
            <a:br>
              <a:rPr lang="en-US" dirty="0"/>
            </a:br>
            <a:endParaRPr lang="en-US" dirty="0"/>
          </a:p>
          <a:p>
            <a:endParaRPr lang="en-US" dirty="0"/>
          </a:p>
        </p:txBody>
      </p:sp>
    </p:spTree>
    <p:extLst>
      <p:ext uri="{BB962C8B-B14F-4D97-AF65-F5344CB8AC3E}">
        <p14:creationId xmlns:p14="http://schemas.microsoft.com/office/powerpoint/2010/main" val="12022059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24  </a:t>
            </a:r>
            <a:endParaRPr lang="en-US" dirty="0"/>
          </a:p>
        </p:txBody>
      </p:sp>
      <p:sp>
        <p:nvSpPr>
          <p:cNvPr id="3" name="Content Placeholder 2"/>
          <p:cNvSpPr>
            <a:spLocks noGrp="1"/>
          </p:cNvSpPr>
          <p:nvPr>
            <p:ph idx="1"/>
          </p:nvPr>
        </p:nvSpPr>
        <p:spPr/>
        <p:txBody>
          <a:bodyPr/>
          <a:lstStyle/>
          <a:p>
            <a:r>
              <a:rPr lang="en-US" dirty="0"/>
              <a:t>When she got off the bus she was in a dress. </a:t>
            </a:r>
            <a:endParaRPr lang="en-US" dirty="0" smtClean="0"/>
          </a:p>
          <a:p>
            <a:r>
              <a:rPr lang="en-US" dirty="0" smtClean="0"/>
              <a:t>Her </a:t>
            </a:r>
            <a:r>
              <a:rPr lang="en-US" dirty="0"/>
              <a:t>mom had found out how she was dressed at school and confiscated the </a:t>
            </a:r>
            <a:r>
              <a:rPr lang="en-US" dirty="0" smtClean="0"/>
              <a:t>clothing</a:t>
            </a:r>
          </a:p>
          <a:p>
            <a:r>
              <a:rPr lang="en-US" dirty="0" smtClean="0"/>
              <a:t>She </a:t>
            </a:r>
            <a:r>
              <a:rPr lang="en-US" dirty="0"/>
              <a:t>had gotten into another fight, </a:t>
            </a:r>
            <a:r>
              <a:rPr lang="en-US" dirty="0" smtClean="0"/>
              <a:t>had </a:t>
            </a:r>
            <a:r>
              <a:rPr lang="en-US" dirty="0"/>
              <a:t>some scrapes and a black eye </a:t>
            </a:r>
            <a:endParaRPr lang="en-US" dirty="0"/>
          </a:p>
          <a:p>
            <a:endParaRPr lang="en-US" dirty="0"/>
          </a:p>
        </p:txBody>
      </p:sp>
    </p:spTree>
    <p:extLst>
      <p:ext uri="{BB962C8B-B14F-4D97-AF65-F5344CB8AC3E}">
        <p14:creationId xmlns:p14="http://schemas.microsoft.com/office/powerpoint/2010/main" val="40024025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24 Cont.</a:t>
            </a:r>
            <a:endParaRPr lang="en-US" dirty="0"/>
          </a:p>
        </p:txBody>
      </p:sp>
      <p:sp>
        <p:nvSpPr>
          <p:cNvPr id="3" name="Content Placeholder 2"/>
          <p:cNvSpPr>
            <a:spLocks noGrp="1"/>
          </p:cNvSpPr>
          <p:nvPr>
            <p:ph idx="1"/>
          </p:nvPr>
        </p:nvSpPr>
        <p:spPr/>
        <p:txBody>
          <a:bodyPr/>
          <a:lstStyle/>
          <a:p>
            <a:r>
              <a:rPr lang="en-US" dirty="0"/>
              <a:t>Sistine wanted to go see Willie May. She then asked her if she had something beautiful in a cage if she would let it go. </a:t>
            </a:r>
            <a:endParaRPr lang="en-US" dirty="0" smtClean="0"/>
          </a:p>
          <a:p>
            <a:r>
              <a:rPr lang="en-US" dirty="0" smtClean="0"/>
              <a:t>Willie </a:t>
            </a:r>
            <a:r>
              <a:rPr lang="en-US" dirty="0"/>
              <a:t>asked them what they had in a cage. Rob told her a tiger. Willie asked them to take her to the tiger </a:t>
            </a:r>
            <a:endParaRPr lang="en-US" dirty="0"/>
          </a:p>
          <a:p>
            <a:endParaRPr lang="en-US" dirty="0"/>
          </a:p>
        </p:txBody>
      </p:sp>
    </p:spTree>
    <p:extLst>
      <p:ext uri="{BB962C8B-B14F-4D97-AF65-F5344CB8AC3E}">
        <p14:creationId xmlns:p14="http://schemas.microsoft.com/office/powerpoint/2010/main" val="1255364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a:t>
            </a:r>
            <a:endParaRPr lang="en-US" dirty="0"/>
          </a:p>
        </p:txBody>
      </p:sp>
      <p:sp>
        <p:nvSpPr>
          <p:cNvPr id="3" name="Content Placeholder 2"/>
          <p:cNvSpPr>
            <a:spLocks noGrp="1"/>
          </p:cNvSpPr>
          <p:nvPr>
            <p:ph idx="1"/>
          </p:nvPr>
        </p:nvSpPr>
        <p:spPr/>
        <p:txBody>
          <a:bodyPr/>
          <a:lstStyle/>
          <a:p>
            <a:r>
              <a:rPr lang="en-US" dirty="0"/>
              <a:t>As they came to the tiger, Willie couldn’t believe anyone would lock up a tiger. </a:t>
            </a:r>
            <a:endParaRPr lang="en-US" dirty="0" smtClean="0"/>
          </a:p>
          <a:p>
            <a:r>
              <a:rPr lang="en-US" dirty="0" smtClean="0"/>
              <a:t>She </a:t>
            </a:r>
            <a:r>
              <a:rPr lang="en-US" dirty="0"/>
              <a:t>knew if anyone would it would be Beauchamp. </a:t>
            </a:r>
            <a:endParaRPr lang="en-US" dirty="0"/>
          </a:p>
        </p:txBody>
      </p:sp>
    </p:spTree>
    <p:extLst>
      <p:ext uri="{BB962C8B-B14F-4D97-AF65-F5344CB8AC3E}">
        <p14:creationId xmlns:p14="http://schemas.microsoft.com/office/powerpoint/2010/main" val="3512318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 Cont.</a:t>
            </a:r>
            <a:endParaRPr lang="en-US" dirty="0"/>
          </a:p>
        </p:txBody>
      </p:sp>
      <p:sp>
        <p:nvSpPr>
          <p:cNvPr id="3" name="Content Placeholder 2"/>
          <p:cNvSpPr>
            <a:spLocks noGrp="1"/>
          </p:cNvSpPr>
          <p:nvPr>
            <p:ph idx="1"/>
          </p:nvPr>
        </p:nvSpPr>
        <p:spPr/>
        <p:txBody>
          <a:bodyPr/>
          <a:lstStyle/>
          <a:p>
            <a:r>
              <a:rPr lang="en-US" dirty="0"/>
              <a:t>Sistine then tries to get Willie May to tell them that they need to release the tiger</a:t>
            </a:r>
            <a:r>
              <a:rPr lang="en-US" dirty="0" smtClean="0"/>
              <a:t>.</a:t>
            </a:r>
          </a:p>
          <a:p>
            <a:r>
              <a:rPr lang="en-US" dirty="0" smtClean="0"/>
              <a:t>Willie </a:t>
            </a:r>
            <a:r>
              <a:rPr lang="en-US" dirty="0"/>
              <a:t>then replies that they can’t do anything about it. Sistine says that it’s not right. </a:t>
            </a:r>
          </a:p>
          <a:p>
            <a:endParaRPr lang="en-US" dirty="0"/>
          </a:p>
        </p:txBody>
      </p:sp>
    </p:spTree>
    <p:extLst>
      <p:ext uri="{BB962C8B-B14F-4D97-AF65-F5344CB8AC3E}">
        <p14:creationId xmlns:p14="http://schemas.microsoft.com/office/powerpoint/2010/main" val="1465116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 Cont.</a:t>
            </a:r>
            <a:endParaRPr lang="en-US" dirty="0"/>
          </a:p>
        </p:txBody>
      </p:sp>
      <p:sp>
        <p:nvSpPr>
          <p:cNvPr id="3" name="Content Placeholder 2"/>
          <p:cNvSpPr>
            <a:spLocks noGrp="1"/>
          </p:cNvSpPr>
          <p:nvPr>
            <p:ph idx="1"/>
          </p:nvPr>
        </p:nvSpPr>
        <p:spPr/>
        <p:txBody>
          <a:bodyPr/>
          <a:lstStyle/>
          <a:p>
            <a:r>
              <a:rPr lang="en-US" dirty="0"/>
              <a:t>Willie says it has nothing to do with being right. </a:t>
            </a:r>
            <a:endParaRPr lang="en-US" dirty="0" smtClean="0"/>
          </a:p>
          <a:p>
            <a:r>
              <a:rPr lang="en-US" dirty="0" smtClean="0"/>
              <a:t>Sistine </a:t>
            </a:r>
            <a:r>
              <a:rPr lang="en-US" dirty="0"/>
              <a:t>gets upset and says her dad will help her. Rob then tells her that he is never coming to get her. </a:t>
            </a:r>
            <a:endParaRPr lang="en-US" dirty="0" smtClean="0"/>
          </a:p>
          <a:p>
            <a:r>
              <a:rPr lang="en-US" dirty="0" smtClean="0"/>
              <a:t>It </a:t>
            </a:r>
            <a:r>
              <a:rPr lang="en-US" dirty="0"/>
              <a:t>is a truth he feels inside </a:t>
            </a:r>
            <a:endParaRPr lang="en-US" dirty="0"/>
          </a:p>
          <a:p>
            <a:endParaRPr lang="en-US" dirty="0"/>
          </a:p>
        </p:txBody>
      </p:sp>
    </p:spTree>
    <p:extLst>
      <p:ext uri="{BB962C8B-B14F-4D97-AF65-F5344CB8AC3E}">
        <p14:creationId xmlns:p14="http://schemas.microsoft.com/office/powerpoint/2010/main" val="429355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In 6</a:t>
            </a:r>
            <a:r>
              <a:rPr lang="en-US" baseline="30000" dirty="0" smtClean="0"/>
              <a:t>th</a:t>
            </a:r>
            <a:r>
              <a:rPr lang="en-US" dirty="0" smtClean="0"/>
              <a:t> grade homeroom the girl, Sistine introduces herself</a:t>
            </a:r>
          </a:p>
          <a:p>
            <a:r>
              <a:rPr lang="en-US" dirty="0" smtClean="0"/>
              <a:t>She tells the class people from the South are ignorant and she wants to return to Philadelphia</a:t>
            </a:r>
            <a:endParaRPr lang="en-US" dirty="0"/>
          </a:p>
        </p:txBody>
      </p:sp>
    </p:spTree>
    <p:extLst>
      <p:ext uri="{BB962C8B-B14F-4D97-AF65-F5344CB8AC3E}">
        <p14:creationId xmlns:p14="http://schemas.microsoft.com/office/powerpoint/2010/main" val="3801949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 Cont.</a:t>
            </a:r>
            <a:endParaRPr lang="en-US" dirty="0"/>
          </a:p>
        </p:txBody>
      </p:sp>
      <p:sp>
        <p:nvSpPr>
          <p:cNvPr id="3" name="Content Placeholder 2"/>
          <p:cNvSpPr>
            <a:spLocks noGrp="1"/>
          </p:cNvSpPr>
          <p:nvPr>
            <p:ph idx="1"/>
          </p:nvPr>
        </p:nvSpPr>
        <p:spPr/>
        <p:txBody>
          <a:bodyPr/>
          <a:lstStyle/>
          <a:p>
            <a:r>
              <a:rPr lang="en-US" dirty="0"/>
              <a:t>Sistine gets upset and tells Rob that he is a liar and that she hates him and everyone else hates him too </a:t>
            </a:r>
            <a:endParaRPr lang="en-US" dirty="0" smtClean="0"/>
          </a:p>
          <a:p>
            <a:r>
              <a:rPr lang="en-US" dirty="0"/>
              <a:t>She then takes off. Rob starts scratching his legs like crazy. Willie tells Rob to stop and that Sistine didn’t mean anything that she just said. She then wishes the tiger would rise up out of the cage and eat Beauchamp </a:t>
            </a:r>
            <a:endParaRPr lang="en-US" dirty="0"/>
          </a:p>
          <a:p>
            <a:endParaRPr lang="en-US" dirty="0"/>
          </a:p>
          <a:p>
            <a:endParaRPr lang="en-US" dirty="0"/>
          </a:p>
        </p:txBody>
      </p:sp>
    </p:spTree>
    <p:extLst>
      <p:ext uri="{BB962C8B-B14F-4D97-AF65-F5344CB8AC3E}">
        <p14:creationId xmlns:p14="http://schemas.microsoft.com/office/powerpoint/2010/main" val="15889930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26</a:t>
            </a:r>
            <a:endParaRPr lang="en-US" dirty="0"/>
          </a:p>
        </p:txBody>
      </p:sp>
      <p:sp>
        <p:nvSpPr>
          <p:cNvPr id="3" name="Content Placeholder 2"/>
          <p:cNvSpPr>
            <a:spLocks noGrp="1"/>
          </p:cNvSpPr>
          <p:nvPr>
            <p:ph idx="1"/>
          </p:nvPr>
        </p:nvSpPr>
        <p:spPr/>
        <p:txBody>
          <a:bodyPr>
            <a:normAutofit/>
          </a:bodyPr>
          <a:lstStyle/>
          <a:p>
            <a:r>
              <a:rPr lang="en-US" dirty="0"/>
              <a:t>After Rob walks back to the hotel he runs after Sistine. She stops, but tells him to leave her alone. </a:t>
            </a:r>
            <a:endParaRPr lang="en-US" dirty="0" smtClean="0"/>
          </a:p>
          <a:p>
            <a:r>
              <a:rPr lang="en-US" dirty="0" smtClean="0"/>
              <a:t>He </a:t>
            </a:r>
            <a:r>
              <a:rPr lang="en-US" dirty="0"/>
              <a:t>tells Sistine that he wants to free the tiger too. </a:t>
            </a:r>
            <a:endParaRPr lang="en-US" dirty="0"/>
          </a:p>
        </p:txBody>
      </p:sp>
    </p:spTree>
    <p:extLst>
      <p:ext uri="{BB962C8B-B14F-4D97-AF65-F5344CB8AC3E}">
        <p14:creationId xmlns:p14="http://schemas.microsoft.com/office/powerpoint/2010/main" val="3461964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26 Cont.</a:t>
            </a:r>
            <a:endParaRPr lang="en-US" dirty="0"/>
          </a:p>
        </p:txBody>
      </p:sp>
      <p:sp>
        <p:nvSpPr>
          <p:cNvPr id="3" name="Content Placeholder 2"/>
          <p:cNvSpPr>
            <a:spLocks noGrp="1"/>
          </p:cNvSpPr>
          <p:nvPr>
            <p:ph idx="1"/>
          </p:nvPr>
        </p:nvSpPr>
        <p:spPr/>
        <p:txBody>
          <a:bodyPr/>
          <a:lstStyle/>
          <a:p>
            <a:r>
              <a:rPr lang="en-US" dirty="0"/>
              <a:t>Beauchamp then drives up and tells Rob that he has something waiting back at the motel with Ida. </a:t>
            </a:r>
            <a:endParaRPr lang="en-US" dirty="0" smtClean="0"/>
          </a:p>
          <a:p>
            <a:r>
              <a:rPr lang="en-US" dirty="0" smtClean="0"/>
              <a:t>He </a:t>
            </a:r>
            <a:r>
              <a:rPr lang="en-US" dirty="0"/>
              <a:t>also asks if he has kept the secret. Rob says </a:t>
            </a:r>
            <a:r>
              <a:rPr lang="en-US" dirty="0" smtClean="0"/>
              <a:t>yes</a:t>
            </a:r>
            <a:endParaRPr lang="en-US" dirty="0"/>
          </a:p>
        </p:txBody>
      </p:sp>
    </p:spTree>
    <p:extLst>
      <p:ext uri="{BB962C8B-B14F-4D97-AF65-F5344CB8AC3E}">
        <p14:creationId xmlns:p14="http://schemas.microsoft.com/office/powerpoint/2010/main" val="23328304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26 Cont. </a:t>
            </a:r>
            <a:endParaRPr lang="en-US" dirty="0"/>
          </a:p>
        </p:txBody>
      </p:sp>
      <p:sp>
        <p:nvSpPr>
          <p:cNvPr id="3" name="Content Placeholder 2"/>
          <p:cNvSpPr>
            <a:spLocks noGrp="1"/>
          </p:cNvSpPr>
          <p:nvPr>
            <p:ph idx="1"/>
          </p:nvPr>
        </p:nvSpPr>
        <p:spPr/>
        <p:txBody>
          <a:bodyPr/>
          <a:lstStyle/>
          <a:p>
            <a:r>
              <a:rPr lang="en-US" dirty="0"/>
              <a:t>He introduces himself to Sistine. She introduces herself as Sissy. </a:t>
            </a:r>
            <a:endParaRPr lang="en-US" dirty="0" smtClean="0"/>
          </a:p>
          <a:p>
            <a:r>
              <a:rPr lang="en-US" dirty="0" smtClean="0"/>
              <a:t>Sistine </a:t>
            </a:r>
            <a:r>
              <a:rPr lang="en-US" dirty="0"/>
              <a:t>then tells Rob they should go set the tiger free. She then tells him that she wants to let the tiger go now</a:t>
            </a:r>
          </a:p>
        </p:txBody>
      </p:sp>
    </p:spTree>
    <p:extLst>
      <p:ext uri="{BB962C8B-B14F-4D97-AF65-F5344CB8AC3E}">
        <p14:creationId xmlns:p14="http://schemas.microsoft.com/office/powerpoint/2010/main" val="396986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27</a:t>
            </a:r>
            <a:endParaRPr lang="en-US" dirty="0"/>
          </a:p>
        </p:txBody>
      </p:sp>
      <p:sp>
        <p:nvSpPr>
          <p:cNvPr id="3" name="Content Placeholder 2"/>
          <p:cNvSpPr>
            <a:spLocks noGrp="1"/>
          </p:cNvSpPr>
          <p:nvPr>
            <p:ph idx="1"/>
          </p:nvPr>
        </p:nvSpPr>
        <p:spPr/>
        <p:txBody>
          <a:bodyPr>
            <a:normAutofit/>
          </a:bodyPr>
          <a:lstStyle/>
          <a:p>
            <a:r>
              <a:rPr lang="en-US" dirty="0"/>
              <a:t>They ran back and unlocked the cages locks. Rob was afraid they would get eaten, but Sistine thought otherwise. </a:t>
            </a:r>
            <a:endParaRPr lang="en-US" dirty="0" smtClean="0"/>
          </a:p>
          <a:p>
            <a:r>
              <a:rPr lang="en-US" dirty="0" smtClean="0"/>
              <a:t>The </a:t>
            </a:r>
            <a:r>
              <a:rPr lang="en-US" dirty="0"/>
              <a:t>tiger ignored them and didn’t realize he was free. They both started shaking the cage, screaming for the tiger to </a:t>
            </a:r>
            <a:r>
              <a:rPr lang="en-US" dirty="0" smtClean="0"/>
              <a:t>leave</a:t>
            </a:r>
            <a:endParaRPr lang="en-US" dirty="0"/>
          </a:p>
        </p:txBody>
      </p:sp>
      <p:pic>
        <p:nvPicPr>
          <p:cNvPr id="4" name="Picture 3"/>
          <p:cNvPicPr>
            <a:picLocks noChangeAspect="1"/>
          </p:cNvPicPr>
          <p:nvPr/>
        </p:nvPicPr>
        <p:blipFill>
          <a:blip r:embed="rId2"/>
          <a:stretch>
            <a:fillRect/>
          </a:stretch>
        </p:blipFill>
        <p:spPr>
          <a:xfrm>
            <a:off x="5932997" y="4606079"/>
            <a:ext cx="2753803" cy="2065352"/>
          </a:xfrm>
          <a:prstGeom prst="rect">
            <a:avLst/>
          </a:prstGeom>
        </p:spPr>
      </p:pic>
    </p:spTree>
    <p:extLst>
      <p:ext uri="{BB962C8B-B14F-4D97-AF65-F5344CB8AC3E}">
        <p14:creationId xmlns:p14="http://schemas.microsoft.com/office/powerpoint/2010/main" val="17321724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27 Cont.</a:t>
            </a:r>
            <a:endParaRPr lang="en-US" dirty="0"/>
          </a:p>
        </p:txBody>
      </p:sp>
      <p:sp>
        <p:nvSpPr>
          <p:cNvPr id="3" name="Content Placeholder 2"/>
          <p:cNvSpPr>
            <a:spLocks noGrp="1"/>
          </p:cNvSpPr>
          <p:nvPr>
            <p:ph idx="1"/>
          </p:nvPr>
        </p:nvSpPr>
        <p:spPr/>
        <p:txBody>
          <a:bodyPr/>
          <a:lstStyle/>
          <a:p>
            <a:r>
              <a:rPr lang="en-US" dirty="0"/>
              <a:t>He finally took on step out and took off running. </a:t>
            </a:r>
            <a:endParaRPr lang="en-US" dirty="0" smtClean="0"/>
          </a:p>
          <a:p>
            <a:r>
              <a:rPr lang="en-US" dirty="0" smtClean="0"/>
              <a:t>They </a:t>
            </a:r>
            <a:r>
              <a:rPr lang="en-US" dirty="0"/>
              <a:t>were struck with the beauty and speed of the tiger. Rob felt his own heart beating to the tigers strides. </a:t>
            </a:r>
          </a:p>
          <a:p>
            <a:endParaRPr lang="en-US" dirty="0"/>
          </a:p>
        </p:txBody>
      </p:sp>
    </p:spTree>
    <p:extLst>
      <p:ext uri="{BB962C8B-B14F-4D97-AF65-F5344CB8AC3E}">
        <p14:creationId xmlns:p14="http://schemas.microsoft.com/office/powerpoint/2010/main" val="7047735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28</a:t>
            </a:r>
            <a:endParaRPr lang="en-US" dirty="0"/>
          </a:p>
        </p:txBody>
      </p:sp>
      <p:sp>
        <p:nvSpPr>
          <p:cNvPr id="3" name="Content Placeholder 2"/>
          <p:cNvSpPr>
            <a:spLocks noGrp="1"/>
          </p:cNvSpPr>
          <p:nvPr>
            <p:ph idx="1"/>
          </p:nvPr>
        </p:nvSpPr>
        <p:spPr/>
        <p:txBody>
          <a:bodyPr/>
          <a:lstStyle/>
          <a:p>
            <a:r>
              <a:rPr lang="en-US" dirty="0"/>
              <a:t>Rob’s dad suddenly called him and Willie scream. He heard a pop as Willie May found them. </a:t>
            </a:r>
            <a:endParaRPr lang="en-US" dirty="0" smtClean="0"/>
          </a:p>
          <a:p>
            <a:r>
              <a:rPr lang="en-US" dirty="0" smtClean="0"/>
              <a:t>There </a:t>
            </a:r>
            <a:r>
              <a:rPr lang="en-US" dirty="0"/>
              <a:t>on the ground was the tiger dead on the ground and his dad standing over it with a gun. Rob yelled that his dad had killed the tiger </a:t>
            </a:r>
            <a:endParaRPr lang="en-US" dirty="0"/>
          </a:p>
          <a:p>
            <a:endParaRPr lang="en-US" dirty="0"/>
          </a:p>
        </p:txBody>
      </p:sp>
    </p:spTree>
    <p:extLst>
      <p:ext uri="{BB962C8B-B14F-4D97-AF65-F5344CB8AC3E}">
        <p14:creationId xmlns:p14="http://schemas.microsoft.com/office/powerpoint/2010/main" val="8748147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28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Rob ran to his dad and started punching. </a:t>
            </a:r>
            <a:endParaRPr lang="en-US" dirty="0" smtClean="0"/>
          </a:p>
          <a:p>
            <a:r>
              <a:rPr lang="en-US" dirty="0" smtClean="0"/>
              <a:t>He </a:t>
            </a:r>
            <a:r>
              <a:rPr lang="en-US" dirty="0"/>
              <a:t>then opened his “suitcase” and began to yell to his dad that he wished it would have been his dad that had died and that he needed his mom. He told his dad to say his mom’s name. As he did, Rob began to cry and his dad just held him. Willie May held Sistine. They then got up and petted the tiger. They decided they should say a few words and bury him. Sistine recited the tiger poem. </a:t>
            </a:r>
            <a:endParaRPr lang="en-US" dirty="0"/>
          </a:p>
          <a:p>
            <a:endParaRPr lang="en-US" dirty="0"/>
          </a:p>
        </p:txBody>
      </p:sp>
    </p:spTree>
    <p:extLst>
      <p:ext uri="{BB962C8B-B14F-4D97-AF65-F5344CB8AC3E}">
        <p14:creationId xmlns:p14="http://schemas.microsoft.com/office/powerpoint/2010/main" val="13799852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28 Cont.</a:t>
            </a:r>
            <a:endParaRPr lang="en-US" dirty="0"/>
          </a:p>
        </p:txBody>
      </p:sp>
      <p:sp>
        <p:nvSpPr>
          <p:cNvPr id="3" name="Content Placeholder 2"/>
          <p:cNvSpPr>
            <a:spLocks noGrp="1"/>
          </p:cNvSpPr>
          <p:nvPr>
            <p:ph idx="1"/>
          </p:nvPr>
        </p:nvSpPr>
        <p:spPr/>
        <p:txBody>
          <a:bodyPr/>
          <a:lstStyle/>
          <a:p>
            <a:r>
              <a:rPr lang="en-US" dirty="0"/>
              <a:t>As he did, Rob began to cry and his dad just held him. </a:t>
            </a:r>
            <a:endParaRPr lang="en-US" dirty="0" smtClean="0"/>
          </a:p>
          <a:p>
            <a:r>
              <a:rPr lang="en-US" dirty="0" smtClean="0"/>
              <a:t>Willie </a:t>
            </a:r>
            <a:r>
              <a:rPr lang="en-US" dirty="0"/>
              <a:t>May held Sistine. They then got up and petted the tiger. </a:t>
            </a:r>
            <a:r>
              <a:rPr lang="en-US" dirty="0" smtClean="0"/>
              <a:t>Sistine </a:t>
            </a:r>
            <a:r>
              <a:rPr lang="en-US" dirty="0"/>
              <a:t>recited the tiger poem</a:t>
            </a:r>
          </a:p>
        </p:txBody>
      </p:sp>
    </p:spTree>
    <p:extLst>
      <p:ext uri="{BB962C8B-B14F-4D97-AF65-F5344CB8AC3E}">
        <p14:creationId xmlns:p14="http://schemas.microsoft.com/office/powerpoint/2010/main" val="34818203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29</a:t>
            </a:r>
            <a:endParaRPr lang="en-US" dirty="0"/>
          </a:p>
        </p:txBody>
      </p:sp>
      <p:sp>
        <p:nvSpPr>
          <p:cNvPr id="3" name="Content Placeholder 2"/>
          <p:cNvSpPr>
            <a:spLocks noGrp="1"/>
          </p:cNvSpPr>
          <p:nvPr>
            <p:ph idx="1"/>
          </p:nvPr>
        </p:nvSpPr>
        <p:spPr/>
        <p:txBody>
          <a:bodyPr/>
          <a:lstStyle/>
          <a:p>
            <a:r>
              <a:rPr lang="en-US" dirty="0"/>
              <a:t>Rob and his dad dug a huge, deep, dark whole. </a:t>
            </a:r>
            <a:endParaRPr lang="en-US" dirty="0" smtClean="0"/>
          </a:p>
          <a:p>
            <a:r>
              <a:rPr lang="en-US" dirty="0" smtClean="0"/>
              <a:t>Willie </a:t>
            </a:r>
            <a:r>
              <a:rPr lang="en-US" dirty="0"/>
              <a:t>May lay her whittled bird on the grace. Rob and Sistine decided they would put fresh flowers on the grace everyday. Sistine grabbed his hand to hold it giving him great comfort as the sun started to shine again </a:t>
            </a:r>
            <a:endParaRPr lang="en-US" dirty="0"/>
          </a:p>
          <a:p>
            <a:endParaRPr lang="en-US" dirty="0"/>
          </a:p>
        </p:txBody>
      </p:sp>
    </p:spTree>
    <p:extLst>
      <p:ext uri="{BB962C8B-B14F-4D97-AF65-F5344CB8AC3E}">
        <p14:creationId xmlns:p14="http://schemas.microsoft.com/office/powerpoint/2010/main" val="421521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Cont.</a:t>
            </a:r>
            <a:endParaRPr lang="en-US" dirty="0"/>
          </a:p>
        </p:txBody>
      </p:sp>
      <p:sp>
        <p:nvSpPr>
          <p:cNvPr id="3" name="Content Placeholder 2"/>
          <p:cNvSpPr>
            <a:spLocks noGrp="1"/>
          </p:cNvSpPr>
          <p:nvPr>
            <p:ph idx="1"/>
          </p:nvPr>
        </p:nvSpPr>
        <p:spPr/>
        <p:txBody>
          <a:bodyPr/>
          <a:lstStyle/>
          <a:p>
            <a:r>
              <a:rPr lang="en-US" dirty="0" smtClean="0"/>
              <a:t>While Sistine spoke, Rob drew a tiger</a:t>
            </a:r>
          </a:p>
          <a:p>
            <a:r>
              <a:rPr lang="en-US" dirty="0" smtClean="0"/>
              <a:t>He wished to whittle it using wood as his mother has taught him</a:t>
            </a:r>
            <a:endParaRPr lang="en-US" dirty="0"/>
          </a:p>
        </p:txBody>
      </p:sp>
      <p:pic>
        <p:nvPicPr>
          <p:cNvPr id="4" name="Picture 3"/>
          <p:cNvPicPr>
            <a:picLocks noChangeAspect="1"/>
          </p:cNvPicPr>
          <p:nvPr/>
        </p:nvPicPr>
        <p:blipFill>
          <a:blip r:embed="rId2"/>
          <a:stretch>
            <a:fillRect/>
          </a:stretch>
        </p:blipFill>
        <p:spPr>
          <a:xfrm>
            <a:off x="2768600" y="3676219"/>
            <a:ext cx="3606800" cy="2247900"/>
          </a:xfrm>
          <a:prstGeom prst="rect">
            <a:avLst/>
          </a:prstGeom>
        </p:spPr>
      </p:pic>
    </p:spTree>
    <p:extLst>
      <p:ext uri="{BB962C8B-B14F-4D97-AF65-F5344CB8AC3E}">
        <p14:creationId xmlns:p14="http://schemas.microsoft.com/office/powerpoint/2010/main" val="22983513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29 Cont.</a:t>
            </a:r>
            <a:endParaRPr lang="en-US" dirty="0"/>
          </a:p>
        </p:txBody>
      </p:sp>
      <p:sp>
        <p:nvSpPr>
          <p:cNvPr id="3" name="Content Placeholder 2"/>
          <p:cNvSpPr>
            <a:spLocks noGrp="1"/>
          </p:cNvSpPr>
          <p:nvPr>
            <p:ph idx="1"/>
          </p:nvPr>
        </p:nvSpPr>
        <p:spPr/>
        <p:txBody>
          <a:bodyPr/>
          <a:lstStyle/>
          <a:p>
            <a:r>
              <a:rPr lang="en-US" dirty="0"/>
              <a:t>Sistine grabbed his hand to hold it giving him great comfort as the sun started to shine again </a:t>
            </a:r>
          </a:p>
        </p:txBody>
      </p:sp>
    </p:spTree>
    <p:extLst>
      <p:ext uri="{BB962C8B-B14F-4D97-AF65-F5344CB8AC3E}">
        <p14:creationId xmlns:p14="http://schemas.microsoft.com/office/powerpoint/2010/main" val="11573341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30</a:t>
            </a:r>
            <a:endParaRPr lang="en-US" dirty="0"/>
          </a:p>
        </p:txBody>
      </p:sp>
      <p:sp>
        <p:nvSpPr>
          <p:cNvPr id="3" name="Content Placeholder 2"/>
          <p:cNvSpPr>
            <a:spLocks noGrp="1"/>
          </p:cNvSpPr>
          <p:nvPr>
            <p:ph idx="1"/>
          </p:nvPr>
        </p:nvSpPr>
        <p:spPr/>
        <p:txBody>
          <a:bodyPr/>
          <a:lstStyle/>
          <a:p>
            <a:r>
              <a:rPr lang="en-US" dirty="0"/>
              <a:t>That night his dad sings him , “Mining For Gold.” </a:t>
            </a:r>
            <a:endParaRPr lang="en-US" dirty="0" smtClean="0"/>
          </a:p>
          <a:p>
            <a:r>
              <a:rPr lang="en-US" dirty="0" smtClean="0"/>
              <a:t>His </a:t>
            </a:r>
            <a:r>
              <a:rPr lang="en-US" dirty="0"/>
              <a:t>dad tells him that he will tell Beauchamp that he shot the tiger, but Rob will have to tell him that he was the one that let him go </a:t>
            </a:r>
            <a:endParaRPr lang="en-US" dirty="0" smtClean="0"/>
          </a:p>
          <a:p>
            <a:pPr marL="0" indent="0">
              <a:buNone/>
            </a:pPr>
            <a:endParaRPr lang="en-US" dirty="0"/>
          </a:p>
        </p:txBody>
      </p:sp>
    </p:spTree>
    <p:extLst>
      <p:ext uri="{BB962C8B-B14F-4D97-AF65-F5344CB8AC3E}">
        <p14:creationId xmlns:p14="http://schemas.microsoft.com/office/powerpoint/2010/main" val="17065804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30 Cont.</a:t>
            </a:r>
            <a:endParaRPr lang="en-US" dirty="0"/>
          </a:p>
        </p:txBody>
      </p:sp>
      <p:sp>
        <p:nvSpPr>
          <p:cNvPr id="3" name="Content Placeholder 2"/>
          <p:cNvSpPr>
            <a:spLocks noGrp="1"/>
          </p:cNvSpPr>
          <p:nvPr>
            <p:ph idx="1"/>
          </p:nvPr>
        </p:nvSpPr>
        <p:spPr/>
        <p:txBody>
          <a:bodyPr>
            <a:normAutofit/>
          </a:bodyPr>
          <a:lstStyle/>
          <a:p>
            <a:r>
              <a:rPr lang="en-US" dirty="0"/>
              <a:t>That night Rob has a dream that he and Sistine were standing at the grave when the green parakeet (which is the wooden bird) flies by. </a:t>
            </a:r>
            <a:endParaRPr lang="en-US" dirty="0" smtClean="0"/>
          </a:p>
          <a:p>
            <a:r>
              <a:rPr lang="en-US" dirty="0" smtClean="0"/>
              <a:t>They </a:t>
            </a:r>
            <a:r>
              <a:rPr lang="en-US" dirty="0"/>
              <a:t>chased it laughing and bumping into each </a:t>
            </a:r>
            <a:r>
              <a:rPr lang="en-US" dirty="0" smtClean="0"/>
              <a:t>other</a:t>
            </a:r>
            <a:endParaRPr lang="en-US" dirty="0"/>
          </a:p>
        </p:txBody>
      </p:sp>
      <p:pic>
        <p:nvPicPr>
          <p:cNvPr id="4" name="Picture 3"/>
          <p:cNvPicPr>
            <a:picLocks noChangeAspect="1"/>
          </p:cNvPicPr>
          <p:nvPr/>
        </p:nvPicPr>
        <p:blipFill>
          <a:blip r:embed="rId2"/>
          <a:stretch>
            <a:fillRect/>
          </a:stretch>
        </p:blipFill>
        <p:spPr>
          <a:xfrm>
            <a:off x="5295877" y="3855250"/>
            <a:ext cx="2173419" cy="2655211"/>
          </a:xfrm>
          <a:prstGeom prst="rect">
            <a:avLst/>
          </a:prstGeom>
        </p:spPr>
      </p:pic>
    </p:spTree>
    <p:extLst>
      <p:ext uri="{BB962C8B-B14F-4D97-AF65-F5344CB8AC3E}">
        <p14:creationId xmlns:p14="http://schemas.microsoft.com/office/powerpoint/2010/main" val="28733176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30 Cont.</a:t>
            </a:r>
            <a:endParaRPr lang="en-US" dirty="0"/>
          </a:p>
        </p:txBody>
      </p:sp>
      <p:sp>
        <p:nvSpPr>
          <p:cNvPr id="3" name="Content Placeholder 2"/>
          <p:cNvSpPr>
            <a:spLocks noGrp="1"/>
          </p:cNvSpPr>
          <p:nvPr>
            <p:ph idx="1"/>
          </p:nvPr>
        </p:nvSpPr>
        <p:spPr/>
        <p:txBody>
          <a:bodyPr/>
          <a:lstStyle/>
          <a:p>
            <a:r>
              <a:rPr lang="en-US" dirty="0" smtClean="0"/>
              <a:t>When the bird disappeared from getting so high up, he noticed he was looking at the Sistine chapel. </a:t>
            </a:r>
          </a:p>
          <a:p>
            <a:r>
              <a:rPr lang="en-US" dirty="0" smtClean="0"/>
              <a:t>He wakes up and thinks about the tiger he will make for Sistine. </a:t>
            </a:r>
          </a:p>
          <a:p>
            <a:endParaRPr lang="en-US" dirty="0"/>
          </a:p>
        </p:txBody>
      </p:sp>
      <p:pic>
        <p:nvPicPr>
          <p:cNvPr id="4" name="Picture 3"/>
          <p:cNvPicPr>
            <a:picLocks noChangeAspect="1"/>
          </p:cNvPicPr>
          <p:nvPr/>
        </p:nvPicPr>
        <p:blipFill>
          <a:blip r:embed="rId2"/>
          <a:stretch>
            <a:fillRect/>
          </a:stretch>
        </p:blipFill>
        <p:spPr>
          <a:xfrm>
            <a:off x="4565650" y="3884775"/>
            <a:ext cx="3263900" cy="2489200"/>
          </a:xfrm>
          <a:prstGeom prst="rect">
            <a:avLst/>
          </a:prstGeom>
        </p:spPr>
      </p:pic>
    </p:spTree>
    <p:extLst>
      <p:ext uri="{BB962C8B-B14F-4D97-AF65-F5344CB8AC3E}">
        <p14:creationId xmlns:p14="http://schemas.microsoft.com/office/powerpoint/2010/main" val="319350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Cont.</a:t>
            </a:r>
            <a:endParaRPr lang="en-US" dirty="0"/>
          </a:p>
        </p:txBody>
      </p:sp>
      <p:sp>
        <p:nvSpPr>
          <p:cNvPr id="3" name="Content Placeholder 2"/>
          <p:cNvSpPr>
            <a:spLocks noGrp="1"/>
          </p:cNvSpPr>
          <p:nvPr>
            <p:ph idx="1"/>
          </p:nvPr>
        </p:nvSpPr>
        <p:spPr/>
        <p:txBody>
          <a:bodyPr/>
          <a:lstStyle/>
          <a:p>
            <a:r>
              <a:rPr lang="en-US" dirty="0" smtClean="0"/>
              <a:t>Rob gets called down to the principal’s office</a:t>
            </a:r>
          </a:p>
          <a:p>
            <a:r>
              <a:rPr lang="en-US" dirty="0" smtClean="0"/>
              <a:t>He trips, is made fun of and then is given a mean look by Sistine</a:t>
            </a:r>
          </a:p>
          <a:p>
            <a:endParaRPr lang="en-US" dirty="0"/>
          </a:p>
        </p:txBody>
      </p:sp>
    </p:spTree>
    <p:extLst>
      <p:ext uri="{BB962C8B-B14F-4D97-AF65-F5344CB8AC3E}">
        <p14:creationId xmlns:p14="http://schemas.microsoft.com/office/powerpoint/2010/main" val="1310543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17187</TotalTime>
  <Words>3110</Words>
  <Application>Microsoft Macintosh PowerPoint</Application>
  <PresentationFormat>On-screen Show (4:3)</PresentationFormat>
  <Paragraphs>247</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The Tiger Rising</vt:lpstr>
      <vt:lpstr>Chapter 1</vt:lpstr>
      <vt:lpstr>Chapter 2</vt:lpstr>
      <vt:lpstr>Chapter 2 Cont.</vt:lpstr>
      <vt:lpstr>Chapter 3</vt:lpstr>
      <vt:lpstr>Chapter 3 Cont.</vt:lpstr>
      <vt:lpstr>Chapter 4</vt:lpstr>
      <vt:lpstr>Chapter 4 Cont.</vt:lpstr>
      <vt:lpstr>Chapter 4 Cont.</vt:lpstr>
      <vt:lpstr>Chapter 5</vt:lpstr>
      <vt:lpstr>Chapter 5 Cont.</vt:lpstr>
      <vt:lpstr>Chapter 6</vt:lpstr>
      <vt:lpstr>Chapter 6 Cont.</vt:lpstr>
      <vt:lpstr>Chapter 6 Cont.</vt:lpstr>
      <vt:lpstr>Chapter 6 Cont.</vt:lpstr>
      <vt:lpstr>Chapter 7 </vt:lpstr>
      <vt:lpstr>Chapter 7 Cont.</vt:lpstr>
      <vt:lpstr>Chapter 7 Cont.</vt:lpstr>
      <vt:lpstr>Chapter 7 Cont.</vt:lpstr>
      <vt:lpstr>Chapter 8</vt:lpstr>
      <vt:lpstr>Chapter 8 Cont</vt:lpstr>
      <vt:lpstr>Chapter 8 Cont.</vt:lpstr>
      <vt:lpstr>Chapter 8 Cont.</vt:lpstr>
      <vt:lpstr>Chapter 9</vt:lpstr>
      <vt:lpstr>Chapter 9 Cont.</vt:lpstr>
      <vt:lpstr>Chapter 9 Cont.</vt:lpstr>
      <vt:lpstr>Chapter 9 Cont.</vt:lpstr>
      <vt:lpstr>Chapter 9 Cont.</vt:lpstr>
      <vt:lpstr>Chapter 10</vt:lpstr>
      <vt:lpstr>Chapter 10 Cont.</vt:lpstr>
      <vt:lpstr>Chapter 11</vt:lpstr>
      <vt:lpstr>Chapter 11 Cont.</vt:lpstr>
      <vt:lpstr>Chapter 11 Cont.</vt:lpstr>
      <vt:lpstr>Chapter 12</vt:lpstr>
      <vt:lpstr>Chapter 12 Cont.</vt:lpstr>
      <vt:lpstr>Chapter 13</vt:lpstr>
      <vt:lpstr>Chatper 13 Cont.</vt:lpstr>
      <vt:lpstr>Chapter 14</vt:lpstr>
      <vt:lpstr>Chapter 14 Cont.</vt:lpstr>
      <vt:lpstr>Chapter 14 Cont.</vt:lpstr>
      <vt:lpstr>Chapter 14 Cont.</vt:lpstr>
      <vt:lpstr>Chapter 15</vt:lpstr>
      <vt:lpstr>Chapter 15 Cont.</vt:lpstr>
      <vt:lpstr>Chapter 15 Cont.</vt:lpstr>
      <vt:lpstr>Chapter 16</vt:lpstr>
      <vt:lpstr>Chapter 16 Cont.</vt:lpstr>
      <vt:lpstr>Chapter 16 Cont.</vt:lpstr>
      <vt:lpstr>Chapter 17</vt:lpstr>
      <vt:lpstr>Chapter 17 Cont.</vt:lpstr>
      <vt:lpstr>Chapter 18</vt:lpstr>
      <vt:lpstr>Chapter 18 Cont.</vt:lpstr>
      <vt:lpstr>Chapter 19</vt:lpstr>
      <vt:lpstr>Chapter 19 Cont.</vt:lpstr>
      <vt:lpstr>Chapter 19 Cont.</vt:lpstr>
      <vt:lpstr>Chapter 20</vt:lpstr>
      <vt:lpstr>Chapter 20 Cont.</vt:lpstr>
      <vt:lpstr>Chapter 21</vt:lpstr>
      <vt:lpstr>Chapter 21 Cont.</vt:lpstr>
      <vt:lpstr>Chapter 22</vt:lpstr>
      <vt:lpstr>Chapter 22 Cont.</vt:lpstr>
      <vt:lpstr>Chapter 22 Cont.</vt:lpstr>
      <vt:lpstr>Chapter 22 Cont.</vt:lpstr>
      <vt:lpstr>Chapter 23</vt:lpstr>
      <vt:lpstr>Chapter 23 Cont.</vt:lpstr>
      <vt:lpstr>Chapter 24  </vt:lpstr>
      <vt:lpstr>Chapter 24 Cont.</vt:lpstr>
      <vt:lpstr>Chapter 25</vt:lpstr>
      <vt:lpstr>Chapter 25 Cont.</vt:lpstr>
      <vt:lpstr>Chapter 25 Cont.</vt:lpstr>
      <vt:lpstr>Chapter 25 Cont.</vt:lpstr>
      <vt:lpstr>Chapter 26</vt:lpstr>
      <vt:lpstr>Chapter 26 Cont.</vt:lpstr>
      <vt:lpstr>Chapter 26 Cont. </vt:lpstr>
      <vt:lpstr>Chapter 27</vt:lpstr>
      <vt:lpstr>Chapter 27 Cont.</vt:lpstr>
      <vt:lpstr>Chapter 28</vt:lpstr>
      <vt:lpstr>Chapter 28 Cont.</vt:lpstr>
      <vt:lpstr>Chapter 28 Cont.</vt:lpstr>
      <vt:lpstr>Chapter 29</vt:lpstr>
      <vt:lpstr>Chapter 29 Cont.</vt:lpstr>
      <vt:lpstr>Chapter 30</vt:lpstr>
      <vt:lpstr>Chapter 30 Cont.</vt:lpstr>
      <vt:lpstr>Chapter 30 Cont.</vt:lpstr>
    </vt:vector>
  </TitlesOfParts>
  <Company>TCNJ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 Match Girl</dc:title>
  <dc:creator>Evan Herrington</dc:creator>
  <cp:lastModifiedBy>Evan Herrington</cp:lastModifiedBy>
  <cp:revision>23</cp:revision>
  <dcterms:created xsi:type="dcterms:W3CDTF">2013-11-11T23:12:14Z</dcterms:created>
  <dcterms:modified xsi:type="dcterms:W3CDTF">2013-11-25T06:00:14Z</dcterms:modified>
</cp:coreProperties>
</file>