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>
        <p:scale>
          <a:sx n="107" d="100"/>
          <a:sy n="107" d="100"/>
        </p:scale>
        <p:origin x="-8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4FDD7-6820-434A-924C-EFA370B63176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73887-AA43-4414-8E6A-9B441186A2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505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C61B-05AC-498D-9A51-E37473D6AC7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E474-3613-439C-8A21-A74DC9A99B9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C61B-05AC-498D-9A51-E37473D6AC7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E474-3613-439C-8A21-A74DC9A99B9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C61B-05AC-498D-9A51-E37473D6AC7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E474-3613-439C-8A21-A74DC9A99B9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C61B-05AC-498D-9A51-E37473D6AC7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E474-3613-439C-8A21-A74DC9A99B9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C61B-05AC-498D-9A51-E37473D6AC7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E474-3613-439C-8A21-A74DC9A99B9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C61B-05AC-498D-9A51-E37473D6AC7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E474-3613-439C-8A21-A74DC9A99B9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C61B-05AC-498D-9A51-E37473D6AC7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E474-3613-439C-8A21-A74DC9A99B9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C61B-05AC-498D-9A51-E37473D6AC7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E474-3613-439C-8A21-A74DC9A99B9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C61B-05AC-498D-9A51-E37473D6AC7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E474-3613-439C-8A21-A74DC9A99B9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C61B-05AC-498D-9A51-E37473D6AC7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E474-3613-439C-8A21-A74DC9A99B9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C61B-05AC-498D-9A51-E37473D6AC7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E474-3613-439C-8A21-A74DC9A99B9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FC61B-05AC-498D-9A51-E37473D6AC7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CE474-3613-439C-8A21-A74DC9A99B9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22.wmf"/><Relationship Id="rId7" Type="http://schemas.openxmlformats.org/officeDocument/2006/relationships/image" Target="../media/image7.wmf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3.wmf"/><Relationship Id="rId10" Type="http://schemas.openxmlformats.org/officeDocument/2006/relationships/image" Target="../media/image6.png"/><Relationship Id="rId4" Type="http://schemas.openxmlformats.org/officeDocument/2006/relationships/image" Target="../media/image17.gif"/><Relationship Id="rId9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wmf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wm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8.wmf"/><Relationship Id="rId7" Type="http://schemas.openxmlformats.org/officeDocument/2006/relationships/image" Target="../media/image2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7.gif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29.wmf"/><Relationship Id="rId7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30.wmf"/><Relationship Id="rId4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png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gif"/><Relationship Id="rId17" Type="http://schemas.openxmlformats.org/officeDocument/2006/relationships/image" Target="../media/image17.gi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wmf"/><Relationship Id="rId15" Type="http://schemas.openxmlformats.org/officeDocument/2006/relationships/image" Target="../media/image15.png"/><Relationship Id="rId10" Type="http://schemas.openxmlformats.org/officeDocument/2006/relationships/image" Target="../media/image10.wmf"/><Relationship Id="rId4" Type="http://schemas.openxmlformats.org/officeDocument/2006/relationships/image" Target="../media/image4.jpeg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9.wmf"/><Relationship Id="rId1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23.jpeg"/><Relationship Id="rId12" Type="http://schemas.openxmlformats.org/officeDocument/2006/relationships/image" Target="../media/image28.wmf"/><Relationship Id="rId17" Type="http://schemas.openxmlformats.org/officeDocument/2006/relationships/image" Target="../media/image33.wmf"/><Relationship Id="rId2" Type="http://schemas.openxmlformats.org/officeDocument/2006/relationships/image" Target="../media/image18.png"/><Relationship Id="rId16" Type="http://schemas.openxmlformats.org/officeDocument/2006/relationships/image" Target="../media/image3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wmf"/><Relationship Id="rId11" Type="http://schemas.openxmlformats.org/officeDocument/2006/relationships/image" Target="../media/image27.gif"/><Relationship Id="rId5" Type="http://schemas.openxmlformats.org/officeDocument/2006/relationships/image" Target="../media/image21.gif"/><Relationship Id="rId15" Type="http://schemas.openxmlformats.org/officeDocument/2006/relationships/image" Target="../media/image31.jpeg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Relationship Id="rId14" Type="http://schemas.openxmlformats.org/officeDocument/2006/relationships/image" Target="../media/image3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6.png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6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wmf"/><Relationship Id="rId5" Type="http://schemas.openxmlformats.org/officeDocument/2006/relationships/image" Target="../media/image11.jpeg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7" Type="http://schemas.openxmlformats.org/officeDocument/2006/relationships/image" Target="../media/image23.jpe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22.wmf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conorohagan.com/images/pola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AutoShape 2" descr="data:image/jpeg;base64,/9j/4AAQSkZJRgABAQAAAQABAAD/2wCEAAkGBhQSEBUUExQVFRQVFRgZGBgYGBQVFxQVGBcVGhgYGBcYHCYeFxkjGRUUHy8gIycpLCwsFR8xNTAqNSYrLCkBCQoKDgwOFw8PGikcHBwpKSwpKSkpLCkpKSwpKSksKSkpKSkpKSkpLCwpKSwsKSwpLCkpLCksKSwsKSkpKSwsKf/AABEIAOEA4QMBIgACEQEDEQH/xAAbAAACAwEBAQAAAAAAAAAAAAAEBQACAwEGB//EAD4QAAEDAgQDBgUCBQMCBwAAAAEAAhEDIQQSMUEFUWEicYGRofAGEzKxwRTRQlJi4fEVI3IzsgdDY4KDkqL/xAAZAQADAQEBAAAAAAAAAAAAAAAAAQIDBAX/xAAmEQEBAQEAAgIBAgcBAAAAAAAAAQIRITEDEkETYVFScYGx0eEi/9oADAMBAAIRAxEAPwD5s8i3dHKbWKoI6z+FuBaNd+uu3qsXWP5C9OORTMY0VidzIPoo51hf30XNh780yXDtIEQnPDcWWpTR+o9oDroPRFUap10jRAevwGOmE3pryfCqy9NRqyFUAxtRVqFUprcsTDFr1tSMlYkQV1lRAMHUAQga2ECMp4myxqVUg87j6V0vqU0/xlOUrrtACZFT/VVDVu9qnyoN7f3upNQBWAUAWjGJGgaTdaU6a0pslMcNgSYjdK1UnWNHDxCb4eiAGkEEnVomRe11RuGAgHWTPOLWjzTGjRhswO0bCLgDcO2k7LLWmkjXB0IdoO49U4p4Y2BFxaOSHwVECJbYa7a9U1pVoZlO5k2E20E8lzarSMKlKXGGx0Gw3N1UaxJjTrE+hRbKZcLtzZtxctAN4CwyAA9xjSd4sp6bSaX/AKv/AOP3UQmfoomT4KWyRoIVH0jqO+Vqff8AlSPX3+F6DlCxtC7VJ06ytqoVLaIDNhNtOU+aKZVAMDTmsGkki+0CeS4Xd2vignoOFunQ6Fepw/0rwvD8XlfewXpcPxMZblOA/pvCu6skw4gA1Zv4jqn0GtSqqCsgKWKlEByYG06qjqnNAjExzTCrhDlBjUIIBiayWVaslH42lEJbE1Mokk2HUnbvlK0Rt8rI0lwuW9mSJvuBqZkQe9Y4qsHZCI+gA97SW38A1O/iPClr5IzGk1jDlHZBDGgCd7yvMUnayDO3Jcefk78tjoueYbtM7e7LejTvdZ0Gk6pxgcFK31rjOZ65hMLKd4fAGzcoJdEc/DvlbYDAwDLQZ01lt9U4wmDvPWbxr46rn18jeZLW8MIdduSxH80ubrpYX8pTGjw4C0iIvGhjl1TBmEdZp5200P2WraWx2ssrs+Asu+9to+2mi0ZvaPXwRdRkAQN79yBrfSXDVugBAPedzyU+zXqPAJOm4Go2tdB1a5guG1ucmNPK6FxGJM5TczFjPlCBr4iHa3HeCAddQO5XMlaYfr+vvyUSzN1+yivhdfKAdLWVpseW2vuyxDhBHvvUDo/C7HNxAV17ba3XHHU7+qzzeCCWLZ7/ALrg9NB0VXvjRQuiPBAXJ/zsiaVciNkJm003Vs1+5AMf1sq9TFEEJcXxp56LrnWmNPG6XQfYPFgEJi/GCNV5EYgiLXlENx5KfQ9BRxE1GgmxKP8Ai/4yFINY1pMNBsRFxa/ONtl5rB4uaje8epVPi9rWYl7GizHuEcoKjeuTq8zqjvixzvqaROlwm/w3xb5XzcQ4NJpABl8w+Y4wD1gfdeOawx69UXTxTzTFHRuae8idTvqua/Lr1WsxHruG8QZiHt+bUDRO8nLP1GOZM369FjxDB/JdlvpIFrtMEO8RB8V5vh9LK4ZpibxEx4r09eu7FVi8jWAByAAAAHKyw+PMm/ta21bc8kacObJ92XsuE4S4tKWcC4NJ9xK9tw7h0DRafJ8nUZzxyjg5AtHNMaOHgAoilh4VwInQSseqDPZFvtoh6laBY6rbEYiG2GlzoUixGMg+/JOToMnYkBpkXI8uqWYmuI9dD+Pd0NWxcj6xHjYGeXdCX1eIxBsTyiRGl+a1mC648PcXFkktGa2sC5M9EvxmOzEOzFziO0SIOaTqZOba6wxWOOxi2W1pHXmluIxPn910ZyytM/1A5+iiR/qFFf1T15fWNNOmy42nMnlfXrsqgdLnRRvvuVoWqGbnXVUcJG35WjmgkxMbTqqR/cJlWXyl1pIBg++isXSAI0nbnz5qDlb31QSjjbkb811rTGh96FWqtvzHP3uqmpfog0PndT5i4H7x3b/5VgC525KQjoO3JManDop5u1mDg0ggQ3M0uF+fZdI7uqxwsMGY6/wix7Q/iPQbcz3FH8MwxrU3tGuam6T/APICep7Q81Pv0YTDYIlrqkkNpjX+r+Fo6zB7kvxD8xLiSTqSTqSdea938Q8JNHh1KBlDnuEbkMAJJ6yR5dF4RwjXZYfLfPGuIxbWg7z63RuDwbnTqSP4dI8UHw+jnfrEC3ft+V6/huC2MZtLbwuTV42zOsMJwyTEGNjM3XpOFcEcYt4ppwL4cLtP7L2uB4H8sCR/cdFl9184D4VwnIBy9J0tsn1KlC0aGjTTksK+JDeqcqWtV4AQdbEwJQeJ4oISbF8Wieq0k6Q7G44DvnTQEf5SLG47Swtt01ul+O4sTul1XGkrpxhFo3E4+e+L315RyEJfVxSHrV0LVqyumZZWtK2I980G56lRyoCqia7mXVW3P7LqCedldjTZaVCNp/Cq2HOuYkiT46oJ2T6ei47n1UrtAcQDIBIB5rjO78JkgB1jTy7lV2kQPf4WrQfD7qETfr0hAYQdPY7lUttz/CJDV35SRgw0ppwLCZ6mh0P06yWkADmSbeawGHLrAXNkVhTDxADspm+jjz2tA8u8qNzssVm8vWZwrqlXKGmc0BsREGIvpG89V9I+HPhz5FNr9T9Z0u1hBm94sY6Sd0r+DOASQ547TtSdmgAu8TN5/eX3xJ8UhofTYRGXJsZABB8Lz4p5lmZDvvpJ/wCJfG2lzKTYIpF45zmg7L51Xw7zTLg1xGhIa4jqJHSPNE8Yxhc4kbme7rCW0uO1WBgaXtDZILS5skmTpsYA8FzfL7aZojgzm3DhBlvP7r2eDdpEEmI5x7C8HwvHf7hkEl3aMRqDNgehK9nwqqDUBnWI012C49tsPufwlgQzDtkXKb4kgNMpF8NcdYaQa4wQN/sh/if4ja0Q1ynx9T5eu47iscu9JOIca1grzPEuPk2SutxBxE3y84MeeieM9ovg+rcT1uldbGylT8asn4udF35+NjdCq+IuhziEOahKgK3kZWtDVWbyqlyqHXVE6VGkrm/7KByA1ynkPNRVyFRMEbqPiqupX0RRp39laUqV008DHD+t1tTofZF0sOiKWGQAf6WyzOFTltAaLpwqOAl/SQuswxTj9NKIo8OgZiLfcoMqbhco6n0b+5+3eUTwzC5agtJ2BP1ERM/03jqbbImo0NudOti4i8Dw1Ow6kLDiHFMga62YgEwIBi8WuKbZ27tSSotOHvHeOiiCxjr5CCeZJufGF4irxQufYB0mfAWuRdTiFR9TtPgOdmhoEQNRYaa6Ifh1Ai4IhwHkDJ+yi6tMRjaYZRB1JeATvo632SetSkHb8JpxYF1Mid5Hff1S6lU7PakHQ94O6w+T20yVhxpukatOhXuPhiH5c0EObIcNIGsk6G4t1XjcfhwLhd4LxYUagLml7NHNkjXccjv4Lm+SeGmLy+X2anVq0oGXOI1BAdbnzQHF8U9wmMvQmZ74Snh3xc17KX+43IDkc1xmrBc6Hzvq0dwWHGPiHsFpextRjphnbbUBAIAO0HMD3hc2Zeui2cAYniM7nwOkdFnhMe+Q3MQI63BmR11KXfPzEuiJOnILSnVh4t6hducua6NnVFGD0WVEzfn91u0XXfHOt02Xdd1AFwBMnHMWS2IWZQHSFo46Tpp4Kmy4XINourKVEw4MOURhsKJAdIG5F0VhqYLmyLTfuRRoAvOX6Zt3JkGpYe55LZ1BGMw62ZRlALHUN10BG1aYWFPDElMC8BhGntO+nkNXHkOXetqz5JL4DGTb+ERsPz3LZlHKP6ot/T3czr3ELzfGqpecjT2BY/1eO4+6mmQfEfFjX0+kOIG20koWlTFBofVvUI7DD/CNc7uvIewRUPywS5klrjlFy0Gwk92WyRYnEZ3S4kk6n9vBc+rzz+VQzxb8+H+ZJJzAnvBI08knpYiH7wDomvDDmo1GRa58xp5tSU07jUSPso3fVOGmExLczmPLraGx0B5kRsiP0lIf+blmLOa/7iUnpYclxN/pkmNB9MnlqPNGV8LDGuztdIEhpJLdodO/7hR03oKPw817IbWoHU/9QMm1/wDqBqVYn4JrAnKzNOmR9Op1kZHGVjwzieSWuuzqJg7eExZerxvCG1WUyyH5nhudokGbmDuYi2y59a5W0n2jx1f4Zr0h2qdRv/Jj2geYVcPg4N4nviF6l3D8RSe1tOu4ZpiH1GgZRNwCUbh6tfMW1KrngAHtNZUBG/1tJtCqansfSvLikYWtDDiZMWTbiPE2tjNTouvYfLDHObJ2p5YHVCP4jSeL0g3/AIvd9nB33W+Kz1BljECIEb36qzWoGlWYbB1Qf/Vw+4VxVcx4DjII7tbLo+zIeoWrRsT7uuupnkrJmRZZPai3UrId4VEyLlCrOCrOvspGzuuq2Tv9FEw9AzDomixFjC2V24eFRKCmo1saIllFW/ToAI0ZVqVDKZ5I1tFZYkx+OnXvQAHEK5iG6mZPf+TukrqWUmRtbonL2Sl2PpdojUGItr4ILrzlQh+dj3ZZJIO2YSQDyBuJ2skFawMaaSnvGnNphwd9TLZRrPU8kmxtEkAtDi1w7ILS0l+5A3Ebrm2uN+B1u1lsOyb7kg5hPkVXFYaHkRoSgeHlzKrS+3aFuncNAmmNqOFQREkTy5g3UTzlX5KsToCTpv4JphsTmyMMuA2zgRzg722SjEvm1t7SDpe6ywbnPPZZmjl/D1WdvlUFcRx1NwhjHNcNe2XA87ESF3A8ZfRu15Ei4FwR1Gh8UL+jcGuLmns6yCN48YlYBrTbQ6Xgb7lYXz7W9Sfjio5wBYwkbxF4jRpjQnzV3/GDsjuy3M8ANcNacOBIEzMgQNI1XlP051EHuurEmAPcomcnd6M6FN9Z5IlxNyT9yUdhcO0dowQCBHakzyERbqVPh6m6nUYXAhtRpAMHqe6beSINcCSIdlP/ALdbf8j6LompMyxnzz5c4hUkAtbEWiw/KvjahfSa8NcAP4rEHba4uFpXxT3UvqNpJbYQY2AstOCuD2VaJ5SD0cOXfC0zbfFTqc9CMFWzsBGv5CMYPZSf4drdpzHW38RYj3yT+kwSQfYPsrbPlCAIepRKdUcK1TEkBtoC0J5uoy/Ndo0LydBqtnjMezuseIYkNGQePeotNt+sHIKJNnPIqKPuOPqVJi66mtXU1AFqFG01xzlsRss6zcrQSgKvqZR1S7EGStnum5Q76l+c7KkhqroHh5oWvVsyN6oEbGBP3hb4h8CeYI+6AfU+i/0vLj0EAT5oojzPF+FvruqFtwHOmTF5sL73sOi7XLcNhvltALjAc/d0y5zW8mTA67rfiGIddrTbUDTXXvOqScZrZchJNjB8ly6vO1qT0qhc6+pvzTviOJBpMeNYg66ubYz0N0pxz2tM0nS06GCCJF290yi6OOacNke7LBtu4iQRDfE3JCxxfFh2fkpzkmwkztumfBKjm/NaBIiY63ykDmJKthq7BmexuUtggkkuuQO4WJsFhRae1AglugvI20Smecp2tG8UeG1B8wzmsSTY5tukSrniNYGBXY7yIPm1FM+H2FhfULmuImBfX8oCpwhhc0NJOYxJP9kv0tz8n9s0VT4lVEZmUXA86dIz5gLY8TLtcLRI/pYR/wBjvssKXwq5ziGuuBOouIm2k2B8lphfhSq9rS1/ZdGW4+o6DWyVxs+w34nUaabHFjBAnK3OAPHMZ1jVL/1zQT2SQTPZJytnSA4QADsVk/gFekXtdcyGwO0c5u0G8iRJ3WVXA1WtBBjsybtkmYiJmRqok5OKt7Td5pRnfUrEu1jL05ACIlcp16TK+alViQAA5hm4Ag3gnRCZXlkdsmNXT6W0S/GYchtIj67hw3sSQ7rrqtcW+0bkOa1M0cQHuc0ScxF2yDZ0A+O69DVxTWlrpMaXB0NwfP7rzXxHUFXD03ggvESJ7UEXt3gea7hOLmpRoscIykAknXK5oHUQHaldE1y2MuPf0XS2Rp+Er4ritgtKeIDS8A2s4dMxMgdJE+KQYvEEvK11rkKRtSxGV8Rr90NiqEmSdUPUxJdbko6rOhM6ELH7eFcW+UP5vQ/uoqZhyPqopVx9mqUgszTRJahq79gumMw9TfuQdaoXeX2W9dyCe9VwlazTF0M/ERDR4nv2CILCZvoJvrt+6XVpaZTINi6nZ8D9yltWqYgHrHU79UY+p2THMDz2QbWSYmJSpvO4+qWu6pdxy7Ad81/I/sm3FaA+Z4fslnFWTTgfzNH3XLueKuXzCCF1oki/T30WtdgBgGbLJrLrkbdegr06YpFrajXPytktAyzmbPbIBce61kFgXZc14zWty6JYSVwjrK0nyfsn6vS/6y5lItkHsxO+nNYjEBgaTIHMcxMJAHJxjyTSbYGD43nZaz5LZb/BFzyw64Xxhge0OJkjs8v7H90ywnH6TaxguyizwJBAiDFr9O5eIuGscBpN+7X7LR1b/ezfzfkJXfTnh9D4RxNtdj2ntF0gOgB1rA85AgryON4LXlwFAkg6hpI8wheA4zI9zb2Mj8r2eB4qyRLs1om+hSmbr0q6n5KPhem8HJVY5pAJDnNcC3Y9rWNLJjjHNc3KTbMCL3Bn6omOYRnEaxN9o8LC2m68txasLOH1NObvG/n+ETFyLoVxHDDKdnB2ojWbERpuh8LhQ6Wu1FpvKXVa7oF5gkRcdg6HuB8ltwimaogugiTJ3vf8LTOp1nYyrVPlwWPzbzobW0TV+IkA879bhZYng4J1Hl+yq1+QW5Rp0g+iWvB5V+cc2hhGMBIAGmpnd3TwS8G/+U2o4F8TIsdOZRjyNBJXVf5TuX2XE+U+vrjuIFyq+slzKl1Z1VdUjKt6r9bhCPdsuysKjkyWdiMs9QPRK6783vqiq8oOqff3QIFquy7oV2Iyju/KIxFjzGvJA18NI5TfyUWnCfH1iTJtbS+/+EvxWIGUju87/uteNZgZ8D+EkdUMrl3vnhpIjhfTbz6qobf88kX8kECCO7fee7TyK4+hadlhZ1QPKLequ+iIWr8IQA4em3fNr/hE8OwRfrGp7xHTrKcn4O0phOK9KaBMHYztqP3S/HU4qEREFO6oH6fUCBpubNNleJ41E6vonLpogfyuPeZVH6NPh4iERh6OalUjUQd9N/ssWS5kcj6myX+v8Gu15bVa7n/hFYZ+Wo5pmH+k8vUIJ7Tk6sPlsi30c1MVAYLSBG99/A/dVP8ApUx4RjnDNQcSRq3u38ND5qcQpmfCO46jz0KGxIjLVAEt1sTYzHkZCNqVfmsaQNvHz6FaT+VP7k9Gv2I5SPBw/wAIvgtSC/wPnqga1PKT7sbjyIIW2Bf2oGkePu6zniqO3V7Id1aNvWFGu8bc91nVeN0GsAC4Roee0plUxbqbINhqJvPvklGGeAQTzvfZbYjFOrkNFsu+g6eKedc/qnQn9Z0PooqfoH82riv/ANJfSqNSQtGlKqVVwF5C5/qRBgrqRTWQquKCOKutP1N0w7iBugauhRLqwQ9cAm2iVMIac+Szq07eCLMX97qjmSpBVicCHNIIsR+RfvXnsR8PuBMX5beYK9i5lkNVpLPWJfZyvJ/6U4GwA6TounhriY6r0hwt5VW4aCSp/Th9IeKYMMpBoMkmfAA/krHgQh6aY/A5iTugaLflunr+/wC6m55rp9LOL0f913/Ip7TwYfQcYAIbaOreSWYsZyTEb+seOqKwvEHsblAbBEdq20JZ5LRWPw2ztPbH1MI75lZ8FwYqF7CLlpg9QjMAw0qrXQDMAi2luW6M4fhDTxB2aSYvzJj0TmfRdJeDUQ5z2EfU0jx29QFzhzSS5hIE9kztt4Qm2Fw3y8aRaC4xy5haV8CKeN07LzIt/N/dEzyT9j6VcNok5qb5gkjXwNuhgo3gVBzKjqTtWu39Y5SIKP41gBSxVOqGjK+CQPJw8rpnxzhBY8VmxaAYO4+kzvayrOef2K0i+J+Amm6Rdrpv13Hhr4FJcPS7TfL35r6ZTwvz8OW65hLTyI2t1kLw2KwBYXACCDMXsQnvH5hSrnDOBu0jwlZnDumzSfBek4dVL2iWkGLyIE9EWcOl+nFfZ5J2Cc7SmR2d4+reOio3h9Vu0d0Er1hw6r+nT/TT15b5FX+ryCi9T8hRH0B6QVBTla5Vo1q6EhnUraDyVDTCNcxD1GJ8AWphweago2haOXAUcDM4W2voq/pHcwimLUBHB0qdgXzsqVMC7knQauFLgJGYZ24K5iMOdQE6MKGmEcHXnm4W8kIHiGCkzC9WaIWT8OOSVyOvDPwXRH4PBAiI0A/K9FUwLOQ8lGYFo0EKPofSV2GJiZsVevhTMgE3BTs4ELJ+DPM+iPqCXH4NxexwvBGnREcT4aagY5olzfPmPVH/AKR3NbMouG6f1JXifDDVotEdtpBAtruPfJMqXDnHDBlQEGC3UaD6TA92Qge8cvJT9bUHLyVcIV8OYCqxr2ub2QZaZEToYvpF/BL/AIl4QMwqN3s60X2VzxSoNh6rKvxR7hBaIPel+OAPgmuDR3InKVjSeQFuyoUcPquU8lZzdLd/9lrnK781HB0PB5KLf5iiODplTCuWrNj1cvVkkrGtorOqQsalRMByVZjVCVZpSNZoWgWJqQrCtKYEBYVXXUFRZu1SC7SrF6yC44pk0Luq5CzC2plAD1G3XaKJfSWbaSRtALKGgtabFclBBBTVgxXJWgakA7kNUddG1GoPENQIHNVZ/MBVKiyQYxpC1Y4IWm5aoAgvla06Uoei1NcMwIIL+mUTPKFEgXq7FFFQZPWD1FEBVdZuoog1XK7dB4qKIDoV1FEydqrM6KKICo1WlPVRRIxGygXFEE2C5UUUQGCIbooogMa+iCr7riiky9y45RRBNaOi3Ciiam2H1TSkoogmqiiik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599" y="3886200"/>
            <a:ext cx="9448800" cy="1470025"/>
          </a:xfrm>
        </p:spPr>
        <p:txBody>
          <a:bodyPr>
            <a:normAutofit fontScale="90000"/>
          </a:bodyPr>
          <a:lstStyle/>
          <a:p>
            <a:r>
              <a:rPr lang="en-US" sz="7300" dirty="0" smtClean="0">
                <a:solidFill>
                  <a:srgbClr val="FFFF00"/>
                </a:solidFill>
              </a:rPr>
              <a:t>The Polar Express 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Written and Illustrated by Chris Van </a:t>
            </a:r>
            <a:r>
              <a:rPr lang="en-US" sz="4000" dirty="0" err="1" smtClean="0">
                <a:solidFill>
                  <a:srgbClr val="FFFF00"/>
                </a:solidFill>
              </a:rPr>
              <a:t>Allsburg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81000" y="1447800"/>
            <a:ext cx="82296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“Look at the elves!” said one of the kids. We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stopped and got off of the train.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We saw Santa’s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sleigh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The reindeer had bells on their harnesses.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5" name="Picture 3" descr="http://www.superiorlabels.com/images/black_whiteclipart/human_body/eyes/150919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847725" cy="952500"/>
          </a:xfrm>
          <a:prstGeom prst="rect">
            <a:avLst/>
          </a:prstGeom>
          <a:noFill/>
        </p:spPr>
      </p:pic>
      <p:pic>
        <p:nvPicPr>
          <p:cNvPr id="4" name="Picture 3" descr="C:\Users\Owner\AppData\Local\Microsoft\Windows\Temporary Internet Files\Content.IE5\310XBLVF\MC90014089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81000"/>
            <a:ext cx="838200" cy="1108560"/>
          </a:xfrm>
          <a:prstGeom prst="rect">
            <a:avLst/>
          </a:prstGeom>
          <a:noFill/>
        </p:spPr>
      </p:pic>
      <p:pic>
        <p:nvPicPr>
          <p:cNvPr id="5" name="Picture 6" descr="http://manzine.org/wp-content/uploads/children-cartoo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533400"/>
            <a:ext cx="1771650" cy="1050558"/>
          </a:xfrm>
          <a:prstGeom prst="rect">
            <a:avLst/>
          </a:prstGeom>
          <a:noFill/>
        </p:spPr>
      </p:pic>
      <p:pic>
        <p:nvPicPr>
          <p:cNvPr id="6" name="Picture 2" descr="C:\Users\Owner\AppData\Local\Microsoft\Windows\Temporary Internet Files\Content.IE5\BPUX4O5O\MC90041124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1981200"/>
            <a:ext cx="1219200" cy="1154978"/>
          </a:xfrm>
          <a:prstGeom prst="rect">
            <a:avLst/>
          </a:prstGeom>
          <a:noFill/>
        </p:spPr>
      </p:pic>
      <p:pic>
        <p:nvPicPr>
          <p:cNvPr id="7" name="Picture 6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2133600"/>
            <a:ext cx="1295399" cy="846993"/>
          </a:xfrm>
          <a:prstGeom prst="rect">
            <a:avLst/>
          </a:prstGeom>
          <a:noFill/>
        </p:spPr>
      </p:pic>
      <p:pic>
        <p:nvPicPr>
          <p:cNvPr id="8" name="Picture 8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0400" y="2057400"/>
            <a:ext cx="994519" cy="1066800"/>
          </a:xfrm>
          <a:prstGeom prst="rect">
            <a:avLst/>
          </a:prstGeom>
          <a:noFill/>
        </p:spPr>
      </p:pic>
      <p:pic>
        <p:nvPicPr>
          <p:cNvPr id="9" name="Picture 9" descr="C:\Users\Owner\AppData\Local\Microsoft\Windows\Temporary Internet Files\Content.IE5\BPUX4O5O\MC900336207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" y="3505200"/>
            <a:ext cx="1219200" cy="1090354"/>
          </a:xfrm>
          <a:prstGeom prst="rect">
            <a:avLst/>
          </a:prstGeom>
          <a:noFill/>
        </p:spPr>
      </p:pic>
      <p:pic>
        <p:nvPicPr>
          <p:cNvPr id="18436" name="Picture 4" descr="C:\Users\Owner\AppData\Local\Microsoft\Windows\Temporary Internet Files\Content.IE5\BPUX4O5O\MC90013327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38400" y="3429000"/>
            <a:ext cx="887994" cy="1058365"/>
          </a:xfrm>
          <a:prstGeom prst="rect">
            <a:avLst/>
          </a:prstGeom>
          <a:noFill/>
        </p:spPr>
      </p:pic>
      <p:pic>
        <p:nvPicPr>
          <p:cNvPr id="11" name="Picture 7" descr="http://1.bp.blogspot.com/_D7RQQA6v-FU/Syo_4Qt3QNI/AAAAAAAABPg/RY1Y_WsnKtM/s400/Silver_Bells-s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19600" y="3657600"/>
            <a:ext cx="943919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600200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sound was magical. Santa Claus came. The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elves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cheered. Santa chose me and asked me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 wanted for Christmas.</a:t>
            </a:r>
          </a:p>
        </p:txBody>
      </p:sp>
      <p:pic>
        <p:nvPicPr>
          <p:cNvPr id="3" name="Picture 8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609600"/>
            <a:ext cx="994519" cy="1066800"/>
          </a:xfrm>
          <a:prstGeom prst="rect">
            <a:avLst/>
          </a:prstGeom>
          <a:noFill/>
        </p:spPr>
      </p:pic>
      <p:pic>
        <p:nvPicPr>
          <p:cNvPr id="4" name="Picture 3" descr="C:\Users\Owner\AppData\Local\Microsoft\Windows\Temporary Internet Files\Content.IE5\310XBLVF\MC90014089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133600"/>
            <a:ext cx="838200" cy="1108560"/>
          </a:xfrm>
          <a:prstGeom prst="rect">
            <a:avLst/>
          </a:prstGeom>
          <a:noFill/>
        </p:spPr>
      </p:pic>
      <p:pic>
        <p:nvPicPr>
          <p:cNvPr id="5" name="Picture 8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133600"/>
            <a:ext cx="994519" cy="1066800"/>
          </a:xfrm>
          <a:prstGeom prst="rect">
            <a:avLst/>
          </a:prstGeom>
          <a:noFill/>
        </p:spPr>
      </p:pic>
      <p:pic>
        <p:nvPicPr>
          <p:cNvPr id="6" name="Picture 5" descr="C:\Users\Owner\AppData\Local\Microsoft\Windows\Temporary Internet Files\Content.IE5\310XBLVF\MC90043996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3584122"/>
            <a:ext cx="533400" cy="1047748"/>
          </a:xfrm>
          <a:prstGeom prst="rect">
            <a:avLst/>
          </a:prstGeom>
          <a:noFill/>
        </p:spPr>
      </p:pic>
      <p:pic>
        <p:nvPicPr>
          <p:cNvPr id="23553" name="Picture 1" descr="C:\Users\Owner\AppData\Local\Microsoft\Windows\Temporary Internet Files\Content.IE5\310XBLVF\MC90038404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2209800"/>
            <a:ext cx="801271" cy="931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524001"/>
            <a:ext cx="7772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 wanted one silver bell from Santa’s sleigh.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Santa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gave me the first gift of Christmas. He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gave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me a bell.</a:t>
            </a:r>
          </a:p>
        </p:txBody>
      </p:sp>
      <p:pic>
        <p:nvPicPr>
          <p:cNvPr id="22529" name="Picture 1" descr="C:\Users\Owner\AppData\Local\Microsoft\Windows\Temporary Internet Files\Content.IE5\BPUX4O5O\MM900178297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838200"/>
            <a:ext cx="819150" cy="819150"/>
          </a:xfrm>
          <a:prstGeom prst="rect">
            <a:avLst/>
          </a:prstGeom>
          <a:noFill/>
        </p:spPr>
      </p:pic>
      <p:pic>
        <p:nvPicPr>
          <p:cNvPr id="4" name="Picture 7" descr="http://1.bp.blogspot.com/_D7RQQA6v-FU/Syo_4Qt3QNI/AAAAAAAABPg/RY1Y_WsnKtM/s400/Silver_Bells-s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685800"/>
            <a:ext cx="1172519" cy="1041197"/>
          </a:xfrm>
          <a:prstGeom prst="rect">
            <a:avLst/>
          </a:prstGeom>
          <a:noFill/>
        </p:spPr>
      </p:pic>
      <p:pic>
        <p:nvPicPr>
          <p:cNvPr id="5" name="Picture 8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457200"/>
            <a:ext cx="994519" cy="1066800"/>
          </a:xfrm>
          <a:prstGeom prst="rect">
            <a:avLst/>
          </a:prstGeom>
          <a:noFill/>
        </p:spPr>
      </p:pic>
      <p:pic>
        <p:nvPicPr>
          <p:cNvPr id="6" name="Picture 9" descr="C:\Users\Owner\AppData\Local\Microsoft\Windows\Temporary Internet Files\Content.IE5\BPUX4O5O\MC90033620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457200"/>
            <a:ext cx="1219200" cy="1090354"/>
          </a:xfrm>
          <a:prstGeom prst="rect">
            <a:avLst/>
          </a:prstGeom>
          <a:noFill/>
        </p:spPr>
      </p:pic>
      <p:pic>
        <p:nvPicPr>
          <p:cNvPr id="7" name="Picture 8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057400"/>
            <a:ext cx="994519" cy="1066800"/>
          </a:xfrm>
          <a:prstGeom prst="rect">
            <a:avLst/>
          </a:prstGeom>
          <a:noFill/>
        </p:spPr>
      </p:pic>
      <p:pic>
        <p:nvPicPr>
          <p:cNvPr id="8" name="Picture 6" descr="https://encrypted-tbn1.gstatic.com/images?q=tbn:ANd9GcSSw0lhgN5kWfw5h8XuJHk2hLaDzfw3c97Q3RuZkEFmWSvHv4z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0" y="2133600"/>
            <a:ext cx="1066800" cy="960120"/>
          </a:xfrm>
          <a:prstGeom prst="rect">
            <a:avLst/>
          </a:prstGeom>
          <a:noFill/>
        </p:spPr>
      </p:pic>
      <p:pic>
        <p:nvPicPr>
          <p:cNvPr id="9" name="Picture 8" descr="C:\Users\Owner\AppData\Local\Microsoft\Windows\Temporary Internet Files\Content.IE5\310XBLVF\MC90043996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48400" y="2057400"/>
            <a:ext cx="533400" cy="1047748"/>
          </a:xfrm>
          <a:prstGeom prst="rect">
            <a:avLst/>
          </a:prstGeom>
          <a:noFill/>
        </p:spPr>
      </p:pic>
      <p:pic>
        <p:nvPicPr>
          <p:cNvPr id="10" name="Picture 7" descr="http://1.bp.blogspot.com/_D7RQQA6v-FU/Syo_4Qt3QNI/AAAAAAAABPg/RY1Y_WsnKtM/s400/Silver_Bells-s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581400"/>
            <a:ext cx="1172519" cy="1041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28600" y="1524000"/>
            <a:ext cx="851761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Santa flew away in his sleigh. We got back on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train. The kids wanted to see the bell but I lost it.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train left to go back home.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8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994519" cy="1066800"/>
          </a:xfrm>
          <a:prstGeom prst="rect">
            <a:avLst/>
          </a:prstGeom>
          <a:noFill/>
        </p:spPr>
      </p:pic>
      <p:pic>
        <p:nvPicPr>
          <p:cNvPr id="4" name="Picture 9" descr="C:\Users\Owner\AppData\Local\Microsoft\Windows\Temporary Internet Files\Content.IE5\BPUX4O5O\MC90033620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457200"/>
            <a:ext cx="1219200" cy="1090354"/>
          </a:xfrm>
          <a:prstGeom prst="rect">
            <a:avLst/>
          </a:prstGeom>
          <a:noFill/>
        </p:spPr>
      </p:pic>
      <p:pic>
        <p:nvPicPr>
          <p:cNvPr id="5" name="Picture 4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209800"/>
            <a:ext cx="1295399" cy="846993"/>
          </a:xfrm>
          <a:prstGeom prst="rect">
            <a:avLst/>
          </a:prstGeom>
          <a:noFill/>
        </p:spPr>
      </p:pic>
      <p:pic>
        <p:nvPicPr>
          <p:cNvPr id="6" name="Picture 6" descr="http://manzine.org/wp-content/uploads/children-cartoon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2057400"/>
            <a:ext cx="1771650" cy="1050558"/>
          </a:xfrm>
          <a:prstGeom prst="rect">
            <a:avLst/>
          </a:prstGeom>
          <a:noFill/>
        </p:spPr>
      </p:pic>
      <p:pic>
        <p:nvPicPr>
          <p:cNvPr id="7" name="Picture 7" descr="http://1.bp.blogspot.com/_D7RQQA6v-FU/Syo_4Qt3QNI/AAAAAAAABPg/RY1Y_WsnKtM/s400/Silver_Bells-sm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2133600"/>
            <a:ext cx="1172519" cy="1041197"/>
          </a:xfrm>
          <a:prstGeom prst="rect">
            <a:avLst/>
          </a:prstGeom>
          <a:noFill/>
        </p:spPr>
      </p:pic>
      <p:pic>
        <p:nvPicPr>
          <p:cNvPr id="8" name="Picture 7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657600"/>
            <a:ext cx="1295399" cy="846993"/>
          </a:xfrm>
          <a:prstGeom prst="rect">
            <a:avLst/>
          </a:prstGeom>
          <a:noFill/>
        </p:spPr>
      </p:pic>
      <p:pic>
        <p:nvPicPr>
          <p:cNvPr id="21506" name="Picture 2" descr="C:\Program Files (x86)\Microsoft Office\MEDIA\CAGCAT10\j0185604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67200" y="3581400"/>
            <a:ext cx="922630" cy="923544"/>
          </a:xfrm>
          <a:prstGeom prst="rect">
            <a:avLst/>
          </a:prstGeom>
          <a:noFill/>
        </p:spPr>
      </p:pic>
      <p:pic>
        <p:nvPicPr>
          <p:cNvPr id="10" name="Picture 3" descr="http://www.superiorlabels.com/images/black_whiteclipart/human_body/eyes/1509199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43400" y="2209800"/>
            <a:ext cx="847725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676400"/>
            <a:ext cx="8534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 was sad that I lost the bell. I got home and I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waved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good-bye to the train. The conductor yelled,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Merry Christmas!” The Polar Express sped away. </a:t>
            </a:r>
          </a:p>
        </p:txBody>
      </p:sp>
      <p:pic>
        <p:nvPicPr>
          <p:cNvPr id="3" name="Picture 7" descr="http://1.bp.blogspot.com/_D7RQQA6v-FU/Syo_4Qt3QNI/AAAAAAAABPg/RY1Y_WsnKtM/s400/Silver_Bells-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685800"/>
            <a:ext cx="1172519" cy="1041197"/>
          </a:xfrm>
          <a:prstGeom prst="rect">
            <a:avLst/>
          </a:prstGeom>
          <a:noFill/>
        </p:spPr>
      </p:pic>
      <p:pic>
        <p:nvPicPr>
          <p:cNvPr id="27649" name="Picture 1" descr="C:\Users\Owner\AppData\Local\Microsoft\Windows\Temporary Internet Files\Content.IE5\PDS7X80I\MC9004231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685800"/>
            <a:ext cx="1066800" cy="1066800"/>
          </a:xfrm>
          <a:prstGeom prst="rect">
            <a:avLst/>
          </a:prstGeom>
          <a:noFill/>
        </p:spPr>
      </p:pic>
      <p:pic>
        <p:nvPicPr>
          <p:cNvPr id="5" name="Picture 2" descr="C:\Program Files (x86)\Microsoft Office\MEDIA\CAGCAT10\j018560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762000"/>
            <a:ext cx="922630" cy="923544"/>
          </a:xfrm>
          <a:prstGeom prst="rect">
            <a:avLst/>
          </a:prstGeom>
          <a:noFill/>
        </p:spPr>
      </p:pic>
      <p:pic>
        <p:nvPicPr>
          <p:cNvPr id="27650" name="Picture 2" descr="C:\Users\Owner\AppData\Local\Microsoft\Windows\Temporary Internet Files\Content.IE5\BPUX4O5O\MC90007871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2362200"/>
            <a:ext cx="453232" cy="902088"/>
          </a:xfrm>
          <a:prstGeom prst="rect">
            <a:avLst/>
          </a:prstGeom>
          <a:noFill/>
        </p:spPr>
      </p:pic>
      <p:pic>
        <p:nvPicPr>
          <p:cNvPr id="7" name="Picture 6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62400" y="2362200"/>
            <a:ext cx="1295399" cy="846993"/>
          </a:xfrm>
          <a:prstGeom prst="rect">
            <a:avLst/>
          </a:prstGeom>
          <a:noFill/>
        </p:spPr>
      </p:pic>
      <p:pic>
        <p:nvPicPr>
          <p:cNvPr id="8" name="Picture 4" descr="C:\Users\Owner\AppData\Local\Microsoft\Windows\Temporary Internet Files\Content.IE5\310XBLVF\MC900434898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72200" y="2133600"/>
            <a:ext cx="1219200" cy="1219200"/>
          </a:xfrm>
          <a:prstGeom prst="rect">
            <a:avLst/>
          </a:prstGeom>
          <a:noFill/>
        </p:spPr>
      </p:pic>
      <p:pic>
        <p:nvPicPr>
          <p:cNvPr id="9" name="Picture 8" descr="C:\Users\Owner\AppData\Local\Microsoft\Windows\Temporary Internet Files\Content.IE5\310XBLVF\MC900439965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3657600"/>
            <a:ext cx="533400" cy="1047748"/>
          </a:xfrm>
          <a:prstGeom prst="rect">
            <a:avLst/>
          </a:prstGeom>
          <a:noFill/>
        </p:spPr>
      </p:pic>
      <p:pic>
        <p:nvPicPr>
          <p:cNvPr id="10" name="Picture 9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3810000"/>
            <a:ext cx="1295399" cy="8469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24000"/>
            <a:ext cx="7924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the morning, my sister and I opened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presents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The last present was the silver bell!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was a note from Santa.</a:t>
            </a:r>
          </a:p>
        </p:txBody>
      </p:sp>
      <p:pic>
        <p:nvPicPr>
          <p:cNvPr id="26625" name="Picture 1" descr="C:\Users\Owner\AppData\Local\Microsoft\Windows\Temporary Internet Files\Content.IE5\1L2JODP5\MP90041206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04800"/>
            <a:ext cx="1295400" cy="1295400"/>
          </a:xfrm>
          <a:prstGeom prst="rect">
            <a:avLst/>
          </a:prstGeom>
          <a:noFill/>
        </p:spPr>
      </p:pic>
      <p:pic>
        <p:nvPicPr>
          <p:cNvPr id="26626" name="Picture 2" descr="C:\Users\Owner\AppData\Local\Microsoft\Windows\Temporary Internet Files\Content.IE5\310XBLVF\MC90023243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685800"/>
            <a:ext cx="1212410" cy="931622"/>
          </a:xfrm>
          <a:prstGeom prst="rect">
            <a:avLst/>
          </a:prstGeom>
          <a:noFill/>
        </p:spPr>
      </p:pic>
      <p:pic>
        <p:nvPicPr>
          <p:cNvPr id="5" name="Picture 6" descr="https://encrypted-tbn1.gstatic.com/images?q=tbn:ANd9GcSSw0lhgN5kWfw5h8XuJHk2hLaDzfw3c97Q3RuZkEFmWSvHv4z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133600"/>
            <a:ext cx="1066800" cy="960120"/>
          </a:xfrm>
          <a:prstGeom prst="rect">
            <a:avLst/>
          </a:prstGeom>
          <a:noFill/>
        </p:spPr>
      </p:pic>
      <p:pic>
        <p:nvPicPr>
          <p:cNvPr id="6" name="Picture 6" descr="https://encrypted-tbn1.gstatic.com/images?q=tbn:ANd9GcSSw0lhgN5kWfw5h8XuJHk2hLaDzfw3c97Q3RuZkEFmWSvHv4z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2209800"/>
            <a:ext cx="1066800" cy="960120"/>
          </a:xfrm>
          <a:prstGeom prst="rect">
            <a:avLst/>
          </a:prstGeom>
          <a:noFill/>
        </p:spPr>
      </p:pic>
      <p:pic>
        <p:nvPicPr>
          <p:cNvPr id="7" name="Picture 7" descr="http://1.bp.blogspot.com/_D7RQQA6v-FU/Syo_4Qt3QNI/AAAAAAAABPg/RY1Y_WsnKtM/s400/Silver_Bells-s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2133600"/>
            <a:ext cx="1172519" cy="1041197"/>
          </a:xfrm>
          <a:prstGeom prst="rect">
            <a:avLst/>
          </a:prstGeom>
          <a:noFill/>
        </p:spPr>
      </p:pic>
      <p:pic>
        <p:nvPicPr>
          <p:cNvPr id="8" name="Picture 8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43400" y="3505200"/>
            <a:ext cx="994519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24000"/>
            <a:ext cx="8001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 shook the bell. The sound was magical. My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sister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I heard it. My mom and dad could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hear it. </a:t>
            </a:r>
          </a:p>
        </p:txBody>
      </p:sp>
      <p:pic>
        <p:nvPicPr>
          <p:cNvPr id="3" name="Picture 7" descr="http://1.bp.blogspot.com/_D7RQQA6v-FU/Syo_4Qt3QNI/AAAAAAAABPg/RY1Y_WsnKtM/s400/Silver_Bells-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57200"/>
            <a:ext cx="1172519" cy="1041197"/>
          </a:xfrm>
          <a:prstGeom prst="rect">
            <a:avLst/>
          </a:prstGeom>
          <a:noFill/>
        </p:spPr>
      </p:pic>
      <p:pic>
        <p:nvPicPr>
          <p:cNvPr id="4" name="Picture 2" descr="C:\Users\Owner\AppData\Local\Microsoft\Windows\Temporary Internet Files\Content.IE5\310XBLVF\MC90023243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67000"/>
            <a:ext cx="1212410" cy="931622"/>
          </a:xfrm>
          <a:prstGeom prst="rect">
            <a:avLst/>
          </a:prstGeom>
          <a:noFill/>
        </p:spPr>
      </p:pic>
      <p:pic>
        <p:nvPicPr>
          <p:cNvPr id="5" name="Picture 10" descr="C:\Users\Owner\AppData\Local\Microsoft\Windows\Temporary Internet Files\Content.IE5\1L2JODP5\MC90023819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2590800"/>
            <a:ext cx="672305" cy="1030586"/>
          </a:xfrm>
          <a:prstGeom prst="rect">
            <a:avLst/>
          </a:prstGeom>
          <a:noFill/>
        </p:spPr>
      </p:pic>
      <p:pic>
        <p:nvPicPr>
          <p:cNvPr id="25601" name="Picture 1" descr="C:\Users\Owner\AppData\Local\Microsoft\Windows\Temporary Internet Files\Content.IE5\1L2JODP5\MC90014123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2514600"/>
            <a:ext cx="1335208" cy="1110082"/>
          </a:xfrm>
          <a:prstGeom prst="rect">
            <a:avLst/>
          </a:prstGeom>
          <a:noFill/>
        </p:spPr>
      </p:pic>
      <p:pic>
        <p:nvPicPr>
          <p:cNvPr id="25602" name="Picture 2" descr="C:\Users\Owner\AppData\Local\Microsoft\Windows\Temporary Internet Files\Content.IE5\1L2JODP5\MC90014135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399" y="2209800"/>
            <a:ext cx="644219" cy="1312420"/>
          </a:xfrm>
          <a:prstGeom prst="rect">
            <a:avLst/>
          </a:prstGeom>
          <a:noFill/>
        </p:spPr>
      </p:pic>
      <p:pic>
        <p:nvPicPr>
          <p:cNvPr id="8" name="Picture 10" descr="C:\Users\Owner\AppData\Local\Microsoft\Windows\Temporary Internet Files\Content.IE5\1L2JODP5\MC90023819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038600"/>
            <a:ext cx="672305" cy="1030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600200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Most people when they get old cannot hear the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bell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But I always can because I truly believe in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Santa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Claus. </a:t>
            </a:r>
          </a:p>
        </p:txBody>
      </p:sp>
      <p:pic>
        <p:nvPicPr>
          <p:cNvPr id="3" name="Picture 10" descr="C:\Users\Owner\AppData\Local\Microsoft\Windows\Temporary Internet Files\Content.IE5\1L2JODP5\MC9002381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33400"/>
            <a:ext cx="672305" cy="1030586"/>
          </a:xfrm>
          <a:prstGeom prst="rect">
            <a:avLst/>
          </a:prstGeom>
          <a:noFill/>
        </p:spPr>
      </p:pic>
      <p:pic>
        <p:nvPicPr>
          <p:cNvPr id="4" name="Picture 7" descr="http://1.bp.blogspot.com/_D7RQQA6v-FU/Syo_4Qt3QNI/AAAAAAAABPg/RY1Y_WsnKtM/s400/Silver_Bells-s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133600"/>
            <a:ext cx="1172519" cy="1041197"/>
          </a:xfrm>
          <a:prstGeom prst="rect">
            <a:avLst/>
          </a:prstGeom>
          <a:noFill/>
        </p:spPr>
      </p:pic>
      <p:pic>
        <p:nvPicPr>
          <p:cNvPr id="5" name="Picture 8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581400"/>
            <a:ext cx="994519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The End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057400"/>
            <a:ext cx="6553200" cy="42847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373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Key:</a:t>
            </a:r>
            <a:endParaRPr lang="en-US" sz="44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Owner\AppData\Local\Microsoft\Windows\Temporary Internet Files\Content.IE5\310XBLVF\MC9004399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381000" cy="748392"/>
          </a:xfrm>
          <a:prstGeom prst="rect">
            <a:avLst/>
          </a:prstGeom>
          <a:noFill/>
        </p:spPr>
      </p:pic>
      <p:pic>
        <p:nvPicPr>
          <p:cNvPr id="4" name="Picture 3" descr="C:\Users\Owner\AppData\Local\Microsoft\Windows\Temporary Internet Files\Content.IE5\PDS7X80I\MC90003026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981200"/>
            <a:ext cx="937790" cy="743712"/>
          </a:xfrm>
          <a:prstGeom prst="rect">
            <a:avLst/>
          </a:prstGeom>
          <a:noFill/>
        </p:spPr>
      </p:pic>
      <p:pic>
        <p:nvPicPr>
          <p:cNvPr id="5" name="Picture 4" descr="C:\Users\Owner\AppData\Local\Microsoft\Windows\Temporary Internet Files\Content.IE5\BPUX4O5O\MP90043050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895600"/>
            <a:ext cx="838200" cy="838200"/>
          </a:xfrm>
          <a:prstGeom prst="rect">
            <a:avLst/>
          </a:prstGeom>
          <a:noFill/>
        </p:spPr>
      </p:pic>
      <p:pic>
        <p:nvPicPr>
          <p:cNvPr id="6" name="Picture 5" descr="C:\Users\Owner\AppData\Local\Microsoft\Windows\Temporary Internet Files\Content.IE5\1L2JODP5\MC90018715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962400"/>
            <a:ext cx="1107146" cy="907695"/>
          </a:xfrm>
          <a:prstGeom prst="rect">
            <a:avLst/>
          </a:prstGeom>
          <a:noFill/>
        </p:spPr>
      </p:pic>
      <p:pic>
        <p:nvPicPr>
          <p:cNvPr id="7" name="Picture 7" descr="http://1.bp.blogspot.com/_D7RQQA6v-FU/Syo_4Qt3QNI/AAAAAAAABPg/RY1Y_WsnKtM/s400/Silver_Bells-sm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5029200"/>
            <a:ext cx="1201351" cy="1066800"/>
          </a:xfrm>
          <a:prstGeom prst="rect">
            <a:avLst/>
          </a:prstGeom>
          <a:noFill/>
        </p:spPr>
      </p:pic>
      <p:pic>
        <p:nvPicPr>
          <p:cNvPr id="8" name="Picture 8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6600" y="304800"/>
            <a:ext cx="685800" cy="735644"/>
          </a:xfrm>
          <a:prstGeom prst="rect">
            <a:avLst/>
          </a:prstGeom>
          <a:noFill/>
        </p:spPr>
      </p:pic>
      <p:pic>
        <p:nvPicPr>
          <p:cNvPr id="9" name="Picture 9" descr="C:\Users\Owner\AppData\Local\Microsoft\Windows\Temporary Internet Files\Content.IE5\BPUX4O5O\MC900336207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6600" y="1143000"/>
            <a:ext cx="838200" cy="749619"/>
          </a:xfrm>
          <a:prstGeom prst="rect">
            <a:avLst/>
          </a:prstGeom>
          <a:noFill/>
        </p:spPr>
      </p:pic>
      <p:pic>
        <p:nvPicPr>
          <p:cNvPr id="10" name="Picture 1" descr="C:\Users\Owner\AppData\Local\Microsoft\Windows\Temporary Internet Files\Content.IE5\PDS7X80I\MC900445706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76600" y="2057400"/>
            <a:ext cx="838200" cy="769509"/>
          </a:xfrm>
          <a:prstGeom prst="rect">
            <a:avLst/>
          </a:prstGeom>
          <a:noFill/>
        </p:spPr>
      </p:pic>
      <p:pic>
        <p:nvPicPr>
          <p:cNvPr id="11" name="Picture 10" descr="C:\Users\Owner\AppData\Local\Microsoft\Windows\Temporary Internet Files\Content.IE5\1L2JODP5\MC900238192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05200" y="2971800"/>
            <a:ext cx="533400" cy="817657"/>
          </a:xfrm>
          <a:prstGeom prst="rect">
            <a:avLst/>
          </a:prstGeom>
          <a:noFill/>
        </p:spPr>
      </p:pic>
      <p:pic>
        <p:nvPicPr>
          <p:cNvPr id="12" name="Picture 3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76600" y="3962400"/>
            <a:ext cx="1219200" cy="797170"/>
          </a:xfrm>
          <a:prstGeom prst="rect">
            <a:avLst/>
          </a:prstGeom>
          <a:noFill/>
        </p:spPr>
      </p:pic>
      <p:pic>
        <p:nvPicPr>
          <p:cNvPr id="13" name="Picture 1" descr="C:\Users\Owner\AppData\Local\Microsoft\Windows\Temporary Internet Files\Content.IE5\PDS7X80I\MM900336779[1]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429000" y="4953000"/>
            <a:ext cx="695325" cy="973455"/>
          </a:xfrm>
          <a:prstGeom prst="rect">
            <a:avLst/>
          </a:prstGeom>
          <a:noFill/>
        </p:spPr>
      </p:pic>
      <p:pic>
        <p:nvPicPr>
          <p:cNvPr id="14" name="Picture 2" descr="C:\Users\Owner\AppData\Local\Microsoft\Windows\Temporary Internet Files\Content.IE5\BPUX4O5O\MC900411244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72200" y="228600"/>
            <a:ext cx="804371" cy="762000"/>
          </a:xfrm>
          <a:prstGeom prst="rect">
            <a:avLst/>
          </a:prstGeom>
          <a:noFill/>
        </p:spPr>
      </p:pic>
      <p:pic>
        <p:nvPicPr>
          <p:cNvPr id="15" name="Picture 3" descr="C:\Program Files (x86)\Microsoft Office\MEDIA\CAGCAT10\j0299587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248400" y="1219200"/>
            <a:ext cx="685800" cy="684085"/>
          </a:xfrm>
          <a:prstGeom prst="rect">
            <a:avLst/>
          </a:prstGeom>
          <a:noFill/>
        </p:spPr>
      </p:pic>
      <p:pic>
        <p:nvPicPr>
          <p:cNvPr id="16" name="Picture 4" descr="C:\Users\Owner\AppData\Local\Microsoft\Windows\Temporary Internet Files\Content.IE5\310XBLVF\MC900434898[1]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96000" y="2133600"/>
            <a:ext cx="1066800" cy="1066800"/>
          </a:xfrm>
          <a:prstGeom prst="rect">
            <a:avLst/>
          </a:prstGeom>
          <a:noFill/>
        </p:spPr>
      </p:pic>
      <p:pic>
        <p:nvPicPr>
          <p:cNvPr id="17" name="Picture 2" descr="C:\Users\Owner\AppData\Local\Microsoft\Windows\Temporary Internet Files\Content.IE5\1L2JODP5\MC900090891[1].wmf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400800" y="3429000"/>
            <a:ext cx="609600" cy="1031358"/>
          </a:xfrm>
          <a:prstGeom prst="rect">
            <a:avLst/>
          </a:prstGeom>
          <a:noFill/>
        </p:spPr>
      </p:pic>
      <p:pic>
        <p:nvPicPr>
          <p:cNvPr id="18" name="Picture 6" descr="http://manzine.org/wp-content/uploads/children-cartoon.gif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019800" y="5105400"/>
            <a:ext cx="1295400" cy="76815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12192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Christmas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447800" y="2133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3124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quietly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600200" y="4038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listen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600200" y="54102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bell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343400" y="381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Santa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419600" y="1219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Sleigh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495800" y="2286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friend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267200" y="32004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hear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648200" y="4267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train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572000" y="5334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window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315200" y="304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391400" y="1371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snow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086600" y="2514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conductor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239000" y="38100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North Pole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543800" y="54102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kids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175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Key: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Owner\AppData\Local\Microsoft\Windows\Temporary Internet Files\Content.IE5\PDS7X80I\MC9004417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762000" cy="762000"/>
          </a:xfrm>
          <a:prstGeom prst="rect">
            <a:avLst/>
          </a:prstGeom>
          <a:noFill/>
        </p:spPr>
      </p:pic>
      <p:pic>
        <p:nvPicPr>
          <p:cNvPr id="4" name="Picture 3" descr="C:\Users\Owner\AppData\Local\Microsoft\Windows\Temporary Internet Files\Content.IE5\BPUX4O5O\MC90025082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828800"/>
            <a:ext cx="457200" cy="729619"/>
          </a:xfrm>
          <a:prstGeom prst="rect">
            <a:avLst/>
          </a:prstGeom>
          <a:noFill/>
        </p:spPr>
      </p:pic>
      <p:pic>
        <p:nvPicPr>
          <p:cNvPr id="5" name="Picture 4" descr="C:\Users\Owner\AppData\Local\Microsoft\Windows\Temporary Internet Files\Content.IE5\BPUX4O5O\MC90038936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819400"/>
            <a:ext cx="685800" cy="668638"/>
          </a:xfrm>
          <a:prstGeom prst="rect">
            <a:avLst/>
          </a:prstGeom>
          <a:noFill/>
        </p:spPr>
      </p:pic>
      <p:pic>
        <p:nvPicPr>
          <p:cNvPr id="6" name="Picture 2" descr="http://www.clipartheaven.com/clipart/landscapes/city_cartoon_-_day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810000"/>
            <a:ext cx="762000" cy="645367"/>
          </a:xfrm>
          <a:prstGeom prst="rect">
            <a:avLst/>
          </a:prstGeom>
          <a:noFill/>
        </p:spPr>
      </p:pic>
      <p:pic>
        <p:nvPicPr>
          <p:cNvPr id="7" name="Picture 3" descr="C:\Users\Owner\AppData\Local\Microsoft\Windows\Temporary Internet Files\Content.IE5\310XBLVF\MC90014089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4800600"/>
            <a:ext cx="838200" cy="1108560"/>
          </a:xfrm>
          <a:prstGeom prst="rect">
            <a:avLst/>
          </a:prstGeom>
          <a:noFill/>
        </p:spPr>
      </p:pic>
      <p:pic>
        <p:nvPicPr>
          <p:cNvPr id="8" name="Picture 6" descr="https://encrypted-tbn1.gstatic.com/images?q=tbn:ANd9GcSSw0lhgN5kWfw5h8XuJHk2hLaDzfw3c97Q3RuZkEFmWSvHv4z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95600" y="228600"/>
            <a:ext cx="728133" cy="655320"/>
          </a:xfrm>
          <a:prstGeom prst="rect">
            <a:avLst/>
          </a:prstGeom>
          <a:noFill/>
        </p:spPr>
      </p:pic>
      <p:pic>
        <p:nvPicPr>
          <p:cNvPr id="9" name="Picture 3" descr="http://www.superiorlabels.com/images/black_whiteclipart/human_body/eyes/1509199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71800" y="1066800"/>
            <a:ext cx="533400" cy="599326"/>
          </a:xfrm>
          <a:prstGeom prst="rect">
            <a:avLst/>
          </a:prstGeom>
          <a:noFill/>
        </p:spPr>
      </p:pic>
      <p:pic>
        <p:nvPicPr>
          <p:cNvPr id="10" name="Picture 4" descr="C:\Users\Owner\AppData\Local\Microsoft\Windows\Temporary Internet Files\Content.IE5\BPUX4O5O\MC90013327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95600" y="1828800"/>
            <a:ext cx="685800" cy="817378"/>
          </a:xfrm>
          <a:prstGeom prst="rect">
            <a:avLst/>
          </a:prstGeom>
          <a:noFill/>
        </p:spPr>
      </p:pic>
      <p:pic>
        <p:nvPicPr>
          <p:cNvPr id="11" name="Picture 1" descr="C:\Users\Owner\AppData\Local\Microsoft\Windows\Temporary Internet Files\Content.IE5\310XBLVF\MC900384040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48000" y="2895600"/>
            <a:ext cx="609600" cy="708580"/>
          </a:xfrm>
          <a:prstGeom prst="rect">
            <a:avLst/>
          </a:prstGeom>
          <a:noFill/>
        </p:spPr>
      </p:pic>
      <p:pic>
        <p:nvPicPr>
          <p:cNvPr id="12" name="Picture 1" descr="C:\Users\Owner\AppData\Local\Microsoft\Windows\Temporary Internet Files\Content.IE5\BPUX4O5O\MM900178297[1]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971800" y="3886200"/>
            <a:ext cx="685800" cy="685800"/>
          </a:xfrm>
          <a:prstGeom prst="rect">
            <a:avLst/>
          </a:prstGeom>
          <a:noFill/>
        </p:spPr>
      </p:pic>
      <p:pic>
        <p:nvPicPr>
          <p:cNvPr id="13" name="Picture 2" descr="C:\Program Files (x86)\Microsoft Office\MEDIA\CAGCAT10\j0185604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895600" y="5181600"/>
            <a:ext cx="762000" cy="762755"/>
          </a:xfrm>
          <a:prstGeom prst="rect">
            <a:avLst/>
          </a:prstGeom>
          <a:noFill/>
        </p:spPr>
      </p:pic>
      <p:pic>
        <p:nvPicPr>
          <p:cNvPr id="14" name="Picture 1" descr="C:\Users\Owner\AppData\Local\Microsoft\Windows\Temporary Internet Files\Content.IE5\PDS7X80I\MC900423165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562600" y="228600"/>
            <a:ext cx="685800" cy="685800"/>
          </a:xfrm>
          <a:prstGeom prst="rect">
            <a:avLst/>
          </a:prstGeom>
          <a:noFill/>
        </p:spPr>
      </p:pic>
      <p:pic>
        <p:nvPicPr>
          <p:cNvPr id="15" name="Picture 2" descr="C:\Users\Owner\AppData\Local\Microsoft\Windows\Temporary Internet Files\Content.IE5\BPUX4O5O\MC900078717[1]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715000" y="1143000"/>
            <a:ext cx="381000" cy="758321"/>
          </a:xfrm>
          <a:prstGeom prst="rect">
            <a:avLst/>
          </a:prstGeom>
          <a:noFill/>
        </p:spPr>
      </p:pic>
      <p:pic>
        <p:nvPicPr>
          <p:cNvPr id="16" name="Picture 1" descr="C:\Users\Owner\AppData\Local\Microsoft\Windows\Temporary Internet Files\Content.IE5\1L2JODP5\MP900412062[1]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638800" y="2209800"/>
            <a:ext cx="685800" cy="685800"/>
          </a:xfrm>
          <a:prstGeom prst="rect">
            <a:avLst/>
          </a:prstGeom>
          <a:noFill/>
        </p:spPr>
      </p:pic>
      <p:pic>
        <p:nvPicPr>
          <p:cNvPr id="17" name="Picture 2" descr="C:\Users\Owner\AppData\Local\Microsoft\Windows\Temporary Internet Files\Content.IE5\310XBLVF\MC900232431[1].wmf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410200" y="3276600"/>
            <a:ext cx="1212410" cy="931622"/>
          </a:xfrm>
          <a:prstGeom prst="rect">
            <a:avLst/>
          </a:prstGeom>
          <a:noFill/>
        </p:spPr>
      </p:pic>
      <p:pic>
        <p:nvPicPr>
          <p:cNvPr id="18" name="Picture 1" descr="C:\Users\Owner\AppData\Local\Microsoft\Windows\Temporary Internet Files\Content.IE5\1L2JODP5\MC900141231[1].wmf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715000" y="4572000"/>
            <a:ext cx="609600" cy="506817"/>
          </a:xfrm>
          <a:prstGeom prst="rect">
            <a:avLst/>
          </a:prstGeom>
          <a:noFill/>
        </p:spPr>
      </p:pic>
      <p:pic>
        <p:nvPicPr>
          <p:cNvPr id="19" name="Picture 2" descr="C:\Users\Owner\AppData\Local\Microsoft\Windows\Temporary Internet Files\Content.IE5\1L2JODP5\MC900141353[1].wmf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791200" y="5486400"/>
            <a:ext cx="381000" cy="776183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1371600" y="13716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songs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066800" y="2057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Hot chocolate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143000" y="2971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Mountains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219200" y="3962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371600" y="5257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elves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962400" y="381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gifts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657600" y="1066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733800" y="2209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reindeer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733800" y="2971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657600" y="3962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62400" y="5257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77000" y="304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sad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324600" y="1295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wave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553200" y="24384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morning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934200" y="3581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sister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858000" y="46482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Mom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29400" y="56388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On Christmas Eve, many years ago, I lay in my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bed quietly. I listened for the bells of Santa’s 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Sleigh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Owner\AppData\Local\Microsoft\Windows\Temporary Internet Files\Content.IE5\310XBLVF\MC9004399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8600"/>
            <a:ext cx="762000" cy="1496784"/>
          </a:xfrm>
          <a:prstGeom prst="rect">
            <a:avLst/>
          </a:prstGeom>
          <a:noFill/>
        </p:spPr>
      </p:pic>
      <p:pic>
        <p:nvPicPr>
          <p:cNvPr id="4099" name="Picture 3" descr="C:\Users\Owner\AppData\Local\Microsoft\Windows\Temporary Internet Files\Content.IE5\PDS7X80I\MC90003026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971800"/>
            <a:ext cx="937790" cy="743712"/>
          </a:xfrm>
          <a:prstGeom prst="rect">
            <a:avLst/>
          </a:prstGeom>
          <a:noFill/>
        </p:spPr>
      </p:pic>
      <p:pic>
        <p:nvPicPr>
          <p:cNvPr id="4100" name="Picture 4" descr="C:\Users\Owner\AppData\Local\Microsoft\Windows\Temporary Internet Files\Content.IE5\BPUX4O5O\MP90043050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895600"/>
            <a:ext cx="838200" cy="838200"/>
          </a:xfrm>
          <a:prstGeom prst="rect">
            <a:avLst/>
          </a:prstGeom>
          <a:noFill/>
        </p:spPr>
      </p:pic>
      <p:pic>
        <p:nvPicPr>
          <p:cNvPr id="4101" name="Picture 5" descr="C:\Users\Owner\AppData\Local\Microsoft\Windows\Temporary Internet Files\Content.IE5\1L2JODP5\MC90018715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2819400"/>
            <a:ext cx="1107146" cy="907695"/>
          </a:xfrm>
          <a:prstGeom prst="rect">
            <a:avLst/>
          </a:prstGeom>
          <a:noFill/>
        </p:spPr>
      </p:pic>
      <p:pic>
        <p:nvPicPr>
          <p:cNvPr id="4103" name="Picture 7" descr="http://1.bp.blogspot.com/_D7RQQA6v-FU/Syo_4Qt3QNI/AAAAAAAABPg/RY1Y_WsnKtM/s400/Silver_Bells-sm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2667000"/>
            <a:ext cx="1201351" cy="1066800"/>
          </a:xfrm>
          <a:prstGeom prst="rect">
            <a:avLst/>
          </a:prstGeom>
          <a:noFill/>
        </p:spPr>
      </p:pic>
      <p:pic>
        <p:nvPicPr>
          <p:cNvPr id="4104" name="Picture 8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05600" y="2590800"/>
            <a:ext cx="994519" cy="1066800"/>
          </a:xfrm>
          <a:prstGeom prst="rect">
            <a:avLst/>
          </a:prstGeom>
          <a:noFill/>
        </p:spPr>
      </p:pic>
      <p:pic>
        <p:nvPicPr>
          <p:cNvPr id="4105" name="Picture 9" descr="C:\Users\Owner\AppData\Local\Microsoft\Windows\Temporary Internet Files\Content.IE5\BPUX4O5O\MC900336207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" y="4419600"/>
            <a:ext cx="1380144" cy="12342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676400"/>
            <a:ext cx="7848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My friend said there was no Santa. I knew that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was wrong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 did not hear bells, but I did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hear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train. </a:t>
            </a:r>
          </a:p>
        </p:txBody>
      </p:sp>
      <p:pic>
        <p:nvPicPr>
          <p:cNvPr id="17409" name="Picture 1" descr="C:\Users\Owner\AppData\Local\Microsoft\Windows\Temporary Internet Files\Content.IE5\PDS7X80I\MC9004457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762000"/>
            <a:ext cx="1075375" cy="987247"/>
          </a:xfrm>
          <a:prstGeom prst="rect">
            <a:avLst/>
          </a:prstGeom>
          <a:noFill/>
        </p:spPr>
      </p:pic>
      <p:pic>
        <p:nvPicPr>
          <p:cNvPr id="4" name="Picture 8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685800"/>
            <a:ext cx="994519" cy="1066800"/>
          </a:xfrm>
          <a:prstGeom prst="rect">
            <a:avLst/>
          </a:prstGeom>
          <a:noFill/>
        </p:spPr>
      </p:pic>
      <p:pic>
        <p:nvPicPr>
          <p:cNvPr id="5" name="Picture 10" descr="C:\Users\Owner\AppData\Local\Microsoft\Windows\Temporary Internet Files\Content.IE5\1L2JODP5\MC90023819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286000"/>
            <a:ext cx="672305" cy="1030586"/>
          </a:xfrm>
          <a:prstGeom prst="rect">
            <a:avLst/>
          </a:prstGeom>
          <a:noFill/>
        </p:spPr>
      </p:pic>
      <p:pic>
        <p:nvPicPr>
          <p:cNvPr id="6" name="Picture 7" descr="http://1.bp.blogspot.com/_D7RQQA6v-FU/Syo_4Qt3QNI/AAAAAAAABPg/RY1Y_WsnKtM/s400/Silver_Bells-s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2362200"/>
            <a:ext cx="943919" cy="838200"/>
          </a:xfrm>
          <a:prstGeom prst="rect">
            <a:avLst/>
          </a:prstGeom>
          <a:noFill/>
        </p:spPr>
      </p:pic>
      <p:pic>
        <p:nvPicPr>
          <p:cNvPr id="7" name="Picture 10" descr="C:\Users\Owner\AppData\Local\Microsoft\Windows\Temporary Internet Files\Content.IE5\1L2JODP5\MC90023819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657600"/>
            <a:ext cx="672305" cy="1030586"/>
          </a:xfrm>
          <a:prstGeom prst="rect">
            <a:avLst/>
          </a:prstGeom>
          <a:noFill/>
        </p:spPr>
      </p:pic>
      <p:pic>
        <p:nvPicPr>
          <p:cNvPr id="17411" name="Picture 3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0" y="3810000"/>
            <a:ext cx="1295399" cy="8469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0"/>
            <a:ext cx="8458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Outside of my window a train was stopped.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It was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snowing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A conductor opened the train. “All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aboard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,” the conductor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yelled.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5" name="Picture 1" descr="C:\Users\Owner\AppData\Local\Microsoft\Windows\Temporary Internet Files\Content.IE5\PDS7X80I\MM90033677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81000"/>
            <a:ext cx="847725" cy="1186815"/>
          </a:xfrm>
          <a:prstGeom prst="rect">
            <a:avLst/>
          </a:prstGeom>
          <a:noFill/>
        </p:spPr>
      </p:pic>
      <p:pic>
        <p:nvPicPr>
          <p:cNvPr id="4" name="Picture 3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685800"/>
            <a:ext cx="1295399" cy="846993"/>
          </a:xfrm>
          <a:prstGeom prst="rect">
            <a:avLst/>
          </a:prstGeom>
          <a:noFill/>
        </p:spPr>
      </p:pic>
      <p:pic>
        <p:nvPicPr>
          <p:cNvPr id="16386" name="Picture 2" descr="C:\Users\Owner\AppData\Local\Microsoft\Windows\Temporary Internet Files\Content.IE5\BPUX4O5O\MC90041124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1000"/>
            <a:ext cx="1416807" cy="1342176"/>
          </a:xfrm>
          <a:prstGeom prst="rect">
            <a:avLst/>
          </a:prstGeom>
          <a:noFill/>
        </p:spPr>
      </p:pic>
      <p:pic>
        <p:nvPicPr>
          <p:cNvPr id="16387" name="Picture 3" descr="C:\Program Files (x86)\Microsoft Office\MEDIA\CAGCAT10\j0299587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2209800"/>
            <a:ext cx="913943" cy="911657"/>
          </a:xfrm>
          <a:prstGeom prst="rect">
            <a:avLst/>
          </a:prstGeom>
          <a:noFill/>
        </p:spPr>
      </p:pic>
      <p:pic>
        <p:nvPicPr>
          <p:cNvPr id="16388" name="Picture 4" descr="C:\Users\Owner\AppData\Local\Microsoft\Windows\Temporary Internet Files\Content.IE5\310XBLVF\MC900434898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7001" y="1981201"/>
            <a:ext cx="1219200" cy="1219200"/>
          </a:xfrm>
          <a:prstGeom prst="rect">
            <a:avLst/>
          </a:prstGeom>
          <a:noFill/>
        </p:spPr>
      </p:pic>
      <p:pic>
        <p:nvPicPr>
          <p:cNvPr id="8" name="Picture 7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209800"/>
            <a:ext cx="1295399" cy="846993"/>
          </a:xfrm>
          <a:prstGeom prst="rect">
            <a:avLst/>
          </a:prstGeom>
          <a:noFill/>
        </p:spPr>
      </p:pic>
      <p:pic>
        <p:nvPicPr>
          <p:cNvPr id="9" name="Picture 4" descr="C:\Users\Owner\AppData\Local\Microsoft\Windows\Temporary Internet Files\Content.IE5\310XBLVF\MC900434898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95600" y="34290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3400" y="1770221"/>
            <a:ext cx="7924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 said we were going to the North Pole. I got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on the train. There were lots of kids on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train.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C:\Users\Owner\AppData\Local\Microsoft\Windows\Temporary Internet Files\Content.IE5\1L2JODP5\MC9000908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04800"/>
            <a:ext cx="945823" cy="1600200"/>
          </a:xfrm>
          <a:prstGeom prst="rect">
            <a:avLst/>
          </a:prstGeom>
          <a:noFill/>
        </p:spPr>
      </p:pic>
      <p:pic>
        <p:nvPicPr>
          <p:cNvPr id="4" name="Picture 3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514600"/>
            <a:ext cx="1295399" cy="846993"/>
          </a:xfrm>
          <a:prstGeom prst="rect">
            <a:avLst/>
          </a:prstGeom>
          <a:noFill/>
        </p:spPr>
      </p:pic>
      <p:pic>
        <p:nvPicPr>
          <p:cNvPr id="5" name="Picture 4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038600"/>
            <a:ext cx="1295399" cy="846993"/>
          </a:xfrm>
          <a:prstGeom prst="rect">
            <a:avLst/>
          </a:prstGeom>
          <a:noFill/>
        </p:spPr>
      </p:pic>
      <p:pic>
        <p:nvPicPr>
          <p:cNvPr id="15366" name="Picture 6" descr="http://manzine.org/wp-content/uploads/children-cartoo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2286000"/>
            <a:ext cx="1771650" cy="10505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0"/>
            <a:ext cx="82296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 sang Christmas songs and drank hot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endParaRPr lang="en-US" sz="3200" baseline="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kumimoji="0" lang="en-US" sz="3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chocolate.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train went up mountains and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valleys. We ended up at the North Pole. </a:t>
            </a:r>
          </a:p>
          <a:p>
            <a:endParaRPr lang="en-US" dirty="0"/>
          </a:p>
        </p:txBody>
      </p:sp>
      <p:pic>
        <p:nvPicPr>
          <p:cNvPr id="3" name="Picture 2" descr="C:\Users\Owner\AppData\Local\Microsoft\Windows\Temporary Internet Files\Content.IE5\310XBLVF\MC9004399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52400"/>
            <a:ext cx="762000" cy="1496784"/>
          </a:xfrm>
          <a:prstGeom prst="rect">
            <a:avLst/>
          </a:prstGeom>
          <a:noFill/>
        </p:spPr>
      </p:pic>
      <p:pic>
        <p:nvPicPr>
          <p:cNvPr id="20482" name="Picture 2" descr="C:\Users\Owner\AppData\Local\Microsoft\Windows\Temporary Internet Files\Content.IE5\PDS7X80I\MC90044179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685800"/>
            <a:ext cx="990600" cy="990600"/>
          </a:xfrm>
          <a:prstGeom prst="rect">
            <a:avLst/>
          </a:prstGeom>
          <a:noFill/>
        </p:spPr>
      </p:pic>
      <p:pic>
        <p:nvPicPr>
          <p:cNvPr id="20483" name="Picture 3" descr="C:\Users\Owner\AppData\Local\Microsoft\Windows\Temporary Internet Files\Content.IE5\BPUX4O5O\MC90025082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057400"/>
            <a:ext cx="682028" cy="1088409"/>
          </a:xfrm>
          <a:prstGeom prst="rect">
            <a:avLst/>
          </a:prstGeom>
          <a:noFill/>
        </p:spPr>
      </p:pic>
      <p:pic>
        <p:nvPicPr>
          <p:cNvPr id="7" name="Picture 6" descr="http://www.scene-stealers.com/wp-content/uploads/2010/08/PolarExpressWid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2286000"/>
            <a:ext cx="1295399" cy="846993"/>
          </a:xfrm>
          <a:prstGeom prst="rect">
            <a:avLst/>
          </a:prstGeom>
          <a:noFill/>
        </p:spPr>
      </p:pic>
      <p:pic>
        <p:nvPicPr>
          <p:cNvPr id="20484" name="Picture 4" descr="C:\Users\Owner\AppData\Local\Microsoft\Windows\Temporary Internet Files\Content.IE5\BPUX4O5O\MC90038936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62600" y="2209800"/>
            <a:ext cx="913486" cy="890626"/>
          </a:xfrm>
          <a:prstGeom prst="rect">
            <a:avLst/>
          </a:prstGeom>
          <a:noFill/>
        </p:spPr>
      </p:pic>
      <p:pic>
        <p:nvPicPr>
          <p:cNvPr id="9" name="Picture 2" descr="C:\Users\Owner\AppData\Local\Microsoft\Windows\Temporary Internet Files\Content.IE5\1L2JODP5\MC90009089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3886200"/>
            <a:ext cx="685800" cy="11602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600200"/>
            <a:ext cx="8153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North Pole was a huge city where all the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Christmas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toys were made. The elves were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waiting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for Santa to give the first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gift.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Owner\AppData\Local\Microsoft\Windows\Temporary Internet Files\Content.IE5\1L2JODP5\MC9000908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"/>
            <a:ext cx="945823" cy="1600200"/>
          </a:xfrm>
          <a:prstGeom prst="rect">
            <a:avLst/>
          </a:prstGeom>
          <a:noFill/>
        </p:spPr>
      </p:pic>
      <p:pic>
        <p:nvPicPr>
          <p:cNvPr id="19458" name="Picture 2" descr="http://www.clipartheaven.com/clipart/landscapes/city_cartoon_-_da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533400"/>
            <a:ext cx="1353047" cy="1145948"/>
          </a:xfrm>
          <a:prstGeom prst="rect">
            <a:avLst/>
          </a:prstGeom>
          <a:noFill/>
        </p:spPr>
      </p:pic>
      <p:pic>
        <p:nvPicPr>
          <p:cNvPr id="5" name="Picture 4" descr="C:\Users\Owner\AppData\Local\Microsoft\Windows\Temporary Internet Files\Content.IE5\310XBLVF\MC90043996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057400"/>
            <a:ext cx="568036" cy="1115784"/>
          </a:xfrm>
          <a:prstGeom prst="rect">
            <a:avLst/>
          </a:prstGeom>
          <a:noFill/>
        </p:spPr>
      </p:pic>
      <p:pic>
        <p:nvPicPr>
          <p:cNvPr id="19459" name="Picture 3" descr="C:\Users\Owner\AppData\Local\Microsoft\Windows\Temporary Internet Files\Content.IE5\310XBLVF\MC90014089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133600"/>
            <a:ext cx="838200" cy="1108560"/>
          </a:xfrm>
          <a:prstGeom prst="rect">
            <a:avLst/>
          </a:prstGeom>
          <a:noFill/>
        </p:spPr>
      </p:pic>
      <p:pic>
        <p:nvPicPr>
          <p:cNvPr id="7" name="Picture 8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2200" y="3657600"/>
            <a:ext cx="994519" cy="1066800"/>
          </a:xfrm>
          <a:prstGeom prst="rect">
            <a:avLst/>
          </a:prstGeom>
          <a:noFill/>
        </p:spPr>
      </p:pic>
      <p:pic>
        <p:nvPicPr>
          <p:cNvPr id="19462" name="Picture 6" descr="https://encrypted-tbn1.gstatic.com/images?q=tbn:ANd9GcSSw0lhgN5kWfw5h8XuJHk2hLaDzfw3c97Q3RuZkEFmWSvHv4z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200" y="3657600"/>
            <a:ext cx="1066800" cy="96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</TotalTime>
  <Words>427</Words>
  <Application>Microsoft Office PowerPoint</Application>
  <PresentationFormat>On-screen Show (4:3)</PresentationFormat>
  <Paragraphs>139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 Polar Express  Written and Illustrated by Chris Van Allsburg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Polar Express  Written and Illustrated by Chris Van Allsburg</dc:title>
  <dc:creator>Owner</dc:creator>
  <cp:lastModifiedBy>The College of New Jersey</cp:lastModifiedBy>
  <cp:revision>26</cp:revision>
  <dcterms:created xsi:type="dcterms:W3CDTF">2012-11-19T04:56:56Z</dcterms:created>
  <dcterms:modified xsi:type="dcterms:W3CDTF">2016-07-06T20:32:17Z</dcterms:modified>
</cp:coreProperties>
</file>