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3" r:id="rId8"/>
    <p:sldId id="262" r:id="rId9"/>
    <p:sldId id="264" r:id="rId10"/>
    <p:sldId id="265" r:id="rId11"/>
    <p:sldId id="266" r:id="rId12"/>
    <p:sldId id="268" r:id="rId13"/>
    <p:sldId id="267" r:id="rId14"/>
    <p:sldId id="269" r:id="rId15"/>
    <p:sldId id="270" r:id="rId16"/>
    <p:sldId id="271" r:id="rId17"/>
    <p:sldId id="272" r:id="rId18"/>
    <p:sldId id="273" r:id="rId19"/>
    <p:sldId id="274" r:id="rId20"/>
    <p:sldId id="275" r:id="rId21"/>
    <p:sldId id="276" r:id="rId22"/>
    <p:sldId id="279" r:id="rId23"/>
    <p:sldId id="280" r:id="rId24"/>
    <p:sldId id="281" r:id="rId25"/>
    <p:sldId id="282" r:id="rId26"/>
    <p:sldId id="283" r:id="rId27"/>
    <p:sldId id="284" r:id="rId28"/>
    <p:sldId id="28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BB6620-36E7-4E49-9FB0-1A236A6C6003}">
          <p14:sldIdLst>
            <p14:sldId id="256"/>
            <p14:sldId id="257"/>
            <p14:sldId id="258"/>
            <p14:sldId id="259"/>
            <p14:sldId id="260"/>
            <p14:sldId id="261"/>
            <p14:sldId id="263"/>
            <p14:sldId id="262"/>
            <p14:sldId id="264"/>
            <p14:sldId id="265"/>
            <p14:sldId id="266"/>
            <p14:sldId id="268"/>
            <p14:sldId id="267"/>
            <p14:sldId id="269"/>
            <p14:sldId id="270"/>
            <p14:sldId id="271"/>
            <p14:sldId id="272"/>
            <p14:sldId id="273"/>
            <p14:sldId id="274"/>
            <p14:sldId id="275"/>
            <p14:sldId id="276"/>
            <p14:sldId id="279"/>
            <p14:sldId id="280"/>
            <p14:sldId id="281"/>
            <p14:sldId id="282"/>
            <p14:sldId id="283"/>
            <p14:sldId id="284"/>
            <p14:sldId id="28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3" autoAdjust="0"/>
    <p:restoredTop sz="94660"/>
  </p:normalViewPr>
  <p:slideViewPr>
    <p:cSldViewPr>
      <p:cViewPr>
        <p:scale>
          <a:sx n="107" d="100"/>
          <a:sy n="107" d="100"/>
        </p:scale>
        <p:origin x="-90"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1889334-1375-4BEA-8263-27CCAF0B41C8}" type="datetimeFigureOut">
              <a:rPr lang="en-US" smtClean="0"/>
              <a:t>7/6/2016</a:t>
            </a:fld>
            <a:endParaRPr lang="en-US"/>
          </a:p>
        </p:txBody>
      </p:sp>
      <p:sp>
        <p:nvSpPr>
          <p:cNvPr id="16" name="Slide Number Placeholder 15"/>
          <p:cNvSpPr>
            <a:spLocks noGrp="1"/>
          </p:cNvSpPr>
          <p:nvPr>
            <p:ph type="sldNum" sz="quarter" idx="11"/>
          </p:nvPr>
        </p:nvSpPr>
        <p:spPr/>
        <p:txBody>
          <a:bodyPr/>
          <a:lstStyle/>
          <a:p>
            <a:fld id="{48EA78C0-ACFA-4127-9545-6C4420CC236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1889334-1375-4BEA-8263-27CCAF0B41C8}"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A78C0-ACFA-4127-9545-6C4420CC23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889334-1375-4BEA-8263-27CCAF0B41C8}"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EA78C0-ACFA-4127-9545-6C4420CC23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1889334-1375-4BEA-8263-27CCAF0B41C8}" type="datetimeFigureOut">
              <a:rPr lang="en-US" smtClean="0"/>
              <a:t>7/6/2016</a:t>
            </a:fld>
            <a:endParaRPr lang="en-US"/>
          </a:p>
        </p:txBody>
      </p:sp>
      <p:sp>
        <p:nvSpPr>
          <p:cNvPr id="15" name="Slide Number Placeholder 14"/>
          <p:cNvSpPr>
            <a:spLocks noGrp="1"/>
          </p:cNvSpPr>
          <p:nvPr>
            <p:ph type="sldNum" sz="quarter" idx="11"/>
          </p:nvPr>
        </p:nvSpPr>
        <p:spPr/>
        <p:txBody>
          <a:bodyPr/>
          <a:lstStyle/>
          <a:p>
            <a:fld id="{48EA78C0-ACFA-4127-9545-6C4420CC236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1889334-1375-4BEA-8263-27CCAF0B41C8}" type="datetimeFigureOut">
              <a:rPr lang="en-US" smtClean="0"/>
              <a:t>7/6/2016</a:t>
            </a:fld>
            <a:endParaRPr lang="en-US"/>
          </a:p>
        </p:txBody>
      </p:sp>
      <p:sp>
        <p:nvSpPr>
          <p:cNvPr id="13" name="Slide Number Placeholder 12"/>
          <p:cNvSpPr>
            <a:spLocks noGrp="1"/>
          </p:cNvSpPr>
          <p:nvPr>
            <p:ph type="sldNum" sz="quarter" idx="11"/>
          </p:nvPr>
        </p:nvSpPr>
        <p:spPr/>
        <p:txBody>
          <a:bodyPr/>
          <a:lstStyle/>
          <a:p>
            <a:fld id="{48EA78C0-ACFA-4127-9545-6C4420CC2360}"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1889334-1375-4BEA-8263-27CCAF0B41C8}" type="datetimeFigureOut">
              <a:rPr lang="en-US" smtClean="0"/>
              <a:t>7/6/2016</a:t>
            </a:fld>
            <a:endParaRPr lang="en-US"/>
          </a:p>
        </p:txBody>
      </p:sp>
      <p:sp>
        <p:nvSpPr>
          <p:cNvPr id="9" name="Slide Number Placeholder 8"/>
          <p:cNvSpPr>
            <a:spLocks noGrp="1"/>
          </p:cNvSpPr>
          <p:nvPr>
            <p:ph type="sldNum" sz="quarter" idx="11"/>
          </p:nvPr>
        </p:nvSpPr>
        <p:spPr/>
        <p:txBody>
          <a:bodyPr/>
          <a:lstStyle/>
          <a:p>
            <a:fld id="{48EA78C0-ACFA-4127-9545-6C4420CC2360}"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1889334-1375-4BEA-8263-27CCAF0B41C8}" type="datetimeFigureOut">
              <a:rPr lang="en-US" smtClean="0"/>
              <a:t>7/6/2016</a:t>
            </a:fld>
            <a:endParaRPr lang="en-US"/>
          </a:p>
        </p:txBody>
      </p:sp>
      <p:sp>
        <p:nvSpPr>
          <p:cNvPr id="15" name="Slide Number Placeholder 14"/>
          <p:cNvSpPr>
            <a:spLocks noGrp="1"/>
          </p:cNvSpPr>
          <p:nvPr>
            <p:ph type="sldNum" sz="quarter" idx="11"/>
          </p:nvPr>
        </p:nvSpPr>
        <p:spPr/>
        <p:txBody>
          <a:bodyPr/>
          <a:lstStyle/>
          <a:p>
            <a:fld id="{48EA78C0-ACFA-4127-9545-6C4420CC2360}"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1889334-1375-4BEA-8263-27CCAF0B41C8}" type="datetimeFigureOut">
              <a:rPr lang="en-US" smtClean="0"/>
              <a:t>7/6/2016</a:t>
            </a:fld>
            <a:endParaRPr lang="en-US"/>
          </a:p>
        </p:txBody>
      </p:sp>
      <p:sp>
        <p:nvSpPr>
          <p:cNvPr id="8" name="Slide Number Placeholder 7"/>
          <p:cNvSpPr>
            <a:spLocks noGrp="1"/>
          </p:cNvSpPr>
          <p:nvPr>
            <p:ph type="sldNum" sz="quarter" idx="11"/>
          </p:nvPr>
        </p:nvSpPr>
        <p:spPr/>
        <p:txBody>
          <a:bodyPr/>
          <a:lstStyle/>
          <a:p>
            <a:fld id="{48EA78C0-ACFA-4127-9545-6C4420CC2360}"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1889334-1375-4BEA-8263-27CCAF0B41C8}" type="datetimeFigureOut">
              <a:rPr lang="en-US" smtClean="0"/>
              <a:t>7/6/2016</a:t>
            </a:fld>
            <a:endParaRPr lang="en-US"/>
          </a:p>
        </p:txBody>
      </p:sp>
      <p:sp>
        <p:nvSpPr>
          <p:cNvPr id="6" name="Slide Number Placeholder 5"/>
          <p:cNvSpPr>
            <a:spLocks noGrp="1"/>
          </p:cNvSpPr>
          <p:nvPr>
            <p:ph type="sldNum" sz="quarter" idx="11"/>
          </p:nvPr>
        </p:nvSpPr>
        <p:spPr/>
        <p:txBody>
          <a:bodyPr/>
          <a:lstStyle/>
          <a:p>
            <a:fld id="{48EA78C0-ACFA-4127-9545-6C4420CC2360}"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1889334-1375-4BEA-8263-27CCAF0B41C8}" type="datetimeFigureOut">
              <a:rPr lang="en-US" smtClean="0"/>
              <a:t>7/6/2016</a:t>
            </a:fld>
            <a:endParaRPr lang="en-US"/>
          </a:p>
        </p:txBody>
      </p:sp>
      <p:sp>
        <p:nvSpPr>
          <p:cNvPr id="16" name="Slide Number Placeholder 15"/>
          <p:cNvSpPr>
            <a:spLocks noGrp="1"/>
          </p:cNvSpPr>
          <p:nvPr>
            <p:ph type="sldNum" sz="quarter" idx="11"/>
          </p:nvPr>
        </p:nvSpPr>
        <p:spPr/>
        <p:txBody>
          <a:bodyPr/>
          <a:lstStyle/>
          <a:p>
            <a:fld id="{48EA78C0-ACFA-4127-9545-6C4420CC2360}"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1889334-1375-4BEA-8263-27CCAF0B41C8}" type="datetimeFigureOut">
              <a:rPr lang="en-US" smtClean="0"/>
              <a:t>7/6/2016</a:t>
            </a:fld>
            <a:endParaRPr lang="en-US"/>
          </a:p>
        </p:txBody>
      </p:sp>
      <p:sp>
        <p:nvSpPr>
          <p:cNvPr id="14" name="Slide Number Placeholder 13"/>
          <p:cNvSpPr>
            <a:spLocks noGrp="1"/>
          </p:cNvSpPr>
          <p:nvPr>
            <p:ph type="sldNum" sz="quarter" idx="11"/>
          </p:nvPr>
        </p:nvSpPr>
        <p:spPr/>
        <p:txBody>
          <a:bodyPr/>
          <a:lstStyle/>
          <a:p>
            <a:fld id="{48EA78C0-ACFA-4127-9545-6C4420CC2360}"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1889334-1375-4BEA-8263-27CCAF0B41C8}" type="datetimeFigureOut">
              <a:rPr lang="en-US" smtClean="0"/>
              <a:t>7/6/2016</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48EA78C0-ACFA-4127-9545-6C4420CC2360}"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docid=TeeYnc8jPokl0M&amp;tbnid=-nlOB3qT_3QwmM:&amp;ved=0CAUQjRw&amp;url=http://kathmeista.blogspot.com/2010/10/night-by-ellie-wiesel-review.html&amp;ei=nwuBUpLuA7HasATa1oDwBg&amp;bvm=bv.56146854,d.cWc&amp;psig=AFQjCNFq_9iNW-ByyXZdXMI_iEQl3QR3bg&amp;ust=1384275226050825"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oogle.com/url?sa=i&amp;rct=j&amp;q=&amp;esrc=s&amp;frm=1&amp;source=images&amp;cd=&amp;cad=rja&amp;docid=OaQyABzGgjaUVM&amp;tbnid=7P_1gZ8Jvac60M:&amp;ved=0CAUQjRw&amp;url=http://www.dsusd.us/users/christopherg/nightassignments.index.htm&amp;ei=VwyBUozEC7DMsQSN5oD4Cw&amp;bvm=bv.56146854,d.cWc&amp;psig=AFQjCNHtWpQJgzu0eaibPI0noVTOREjR3A&amp;ust=1384275394374356"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google.com/url?sa=i&amp;rct=j&amp;q=&amp;esrc=s&amp;frm=1&amp;source=images&amp;cd=&amp;cad=rja&amp;docid=RQZWywgOXbhHeM&amp;tbnid=nzwzcLmoLk86qM:&amp;ved=0CAUQjRw&amp;url=http://www.jewishvirtuallibrary.org/jsource/Holocaust/pray.html&amp;ei=VMqCUs6PJujMsQSip4LwDA&amp;psig=AFQjCNE1BFEPb-WZd8d-gxK6TPZ9KgWfGQ&amp;ust=138438956429968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google.com/url?sa=i&amp;rct=j&amp;q=&amp;esrc=s&amp;frm=1&amp;source=images&amp;cd=&amp;cad=rja&amp;docid=Uj4zD7bLfPyqBM&amp;tbnid=kLvfOqeUgQ5oGM:&amp;ved=0CAUQjRw&amp;url=http://library.thinkquest.org/CR0210130/victims.htm&amp;ei=mM6CUt3cKo_gsASzxIHACw&amp;bvm=bv.56343320,d.cWc&amp;psig=AFQjCNFLmd-qEC1-GsnLw-Meoj1PqIuk0g&amp;ust=1384390676452489"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GX6c2ElrQEmNhM&amp;tbnid=eQ_h5ZsbSaFLUM:&amp;ved=0CAUQjRw&amp;url=http://drawception.com/viewgame/zpKSSMxtgq/my-feet-hurt/&amp;ei=8tCCUoKeCqfhsASrrYHgBg&amp;psig=AFQjCNFqdXoGAeUEW6Lqrgwxv1kkICJQNw&amp;ust=1384391248247263"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152400"/>
            <a:ext cx="3429000" cy="3047141"/>
          </a:xfrm>
        </p:spPr>
        <p:style>
          <a:lnRef idx="2">
            <a:schemeClr val="dk1">
              <a:shade val="50000"/>
            </a:schemeClr>
          </a:lnRef>
          <a:fillRef idx="1">
            <a:schemeClr val="dk1"/>
          </a:fillRef>
          <a:effectRef idx="0">
            <a:schemeClr val="dk1"/>
          </a:effectRef>
          <a:fontRef idx="minor">
            <a:schemeClr val="lt1"/>
          </a:fontRef>
        </p:style>
        <p:txBody>
          <a:bodyPr/>
          <a:lstStyle/>
          <a:p>
            <a:r>
              <a:rPr lang="en-US" sz="4400" dirty="0" smtClean="0"/>
              <a:t>Night </a:t>
            </a:r>
            <a:br>
              <a:rPr lang="en-US" sz="4400" dirty="0" smtClean="0"/>
            </a:br>
            <a:r>
              <a:rPr lang="en-US" sz="4400" dirty="0" smtClean="0"/>
              <a:t>Ellie Wiesel</a:t>
            </a:r>
            <a:r>
              <a:rPr lang="en-US" smtClean="0"/>
              <a:t/>
            </a:r>
            <a:br>
              <a:rPr lang="en-US" smtClean="0"/>
            </a:br>
            <a:endParaRPr lang="en-US" dirty="0"/>
          </a:p>
        </p:txBody>
      </p:sp>
      <p:pic>
        <p:nvPicPr>
          <p:cNvPr id="1026" name="Picture 2" descr="http://1.bp.blogspot.com/_kVYSjKneVwU/TLAKvk0xXII/AAAAAAAAAyU/SdtLg1cq5FI/s1600/NightWiesel.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533400"/>
            <a:ext cx="3438525" cy="5639658"/>
          </a:xfrm>
          <a:prstGeom prst="rect">
            <a:avLst/>
          </a:prstGeom>
        </p:spPr>
        <p:style>
          <a:lnRef idx="3">
            <a:schemeClr val="lt1"/>
          </a:lnRef>
          <a:fillRef idx="1">
            <a:schemeClr val="dk1"/>
          </a:fillRef>
          <a:effectRef idx="1">
            <a:schemeClr val="dk1"/>
          </a:effectRef>
          <a:fontRef idx="minor">
            <a:schemeClr val="lt1"/>
          </a:fontRef>
        </p:style>
      </p:pic>
      <p:pic>
        <p:nvPicPr>
          <p:cNvPr id="1030" name="Picture 6" descr="http://www.dsusd.us/users/christopherg/0a-night/elie-wiesel.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429000"/>
            <a:ext cx="2286000" cy="297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987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228600"/>
            <a:ext cx="7543800" cy="2971800"/>
          </a:xfrm>
        </p:spPr>
        <p:txBody>
          <a:bodyPr/>
          <a:lstStyle/>
          <a:p>
            <a:pPr marL="18288" indent="0">
              <a:buNone/>
            </a:pPr>
            <a:r>
              <a:rPr lang="en-US" dirty="0"/>
              <a:t>When we got off the train, we were separated into men and women. I looked at my mom reaching for my sister. That was the last time I ever saw them. </a:t>
            </a:r>
          </a:p>
          <a:p>
            <a:endParaRPr lang="en-US" dirty="0"/>
          </a:p>
        </p:txBody>
      </p:sp>
      <p:pic>
        <p:nvPicPr>
          <p:cNvPr id="1026" name="Picture 2" descr="http://www.theholocaustexplained.org/public/cms/70/92/157/310/6Pzdra_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514600"/>
            <a:ext cx="5900302" cy="3553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771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228600"/>
            <a:ext cx="7620000" cy="3428999"/>
          </a:xfrm>
        </p:spPr>
        <p:txBody>
          <a:bodyPr/>
          <a:lstStyle/>
          <a:p>
            <a:pPr marL="18288" indent="0">
              <a:buNone/>
            </a:pPr>
            <a:r>
              <a:rPr lang="en-US" dirty="0" smtClean="0"/>
              <a:t>Although I was very sad to leave my mother, I did get to stay with my father. We were brought into the concentration camp. They stripped us down and shaved our hair. We all looked the same. They were preparing us for torture. We were not humans to the Nazi’s. they treated us like animals.</a:t>
            </a:r>
            <a:endParaRPr lang="en-US" dirty="0"/>
          </a:p>
        </p:txBody>
      </p:sp>
      <p:pic>
        <p:nvPicPr>
          <p:cNvPr id="2050" name="Picture 2" descr="http://upload.wikimedia.org/wikipedia/commons/thumb/e/e7/Ebensee_concentration_camp_prisoners_1945.jpg/300px-Ebensee_concentration_camp_prisoners_19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3200400"/>
            <a:ext cx="2857500" cy="2095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626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457200"/>
            <a:ext cx="6096000" cy="4953000"/>
          </a:xfrm>
        </p:spPr>
        <p:txBody>
          <a:bodyPr/>
          <a:lstStyle/>
          <a:p>
            <a:pPr marL="18288" indent="0" algn="ctr">
              <a:buNone/>
            </a:pPr>
            <a:r>
              <a:rPr lang="en-US" sz="3200" dirty="0" smtClean="0"/>
              <a:t>Part Four </a:t>
            </a:r>
          </a:p>
          <a:p>
            <a:pPr marL="18288" indent="0">
              <a:buNone/>
            </a:pPr>
            <a:r>
              <a:rPr lang="en-US" dirty="0"/>
              <a:t>“Where is God now?”</a:t>
            </a:r>
            <a:br>
              <a:rPr lang="en-US" dirty="0"/>
            </a:br>
            <a:r>
              <a:rPr lang="en-US" dirty="0"/>
              <a:t>And I heard a voice within me answer him:</a:t>
            </a:r>
            <a:br>
              <a:rPr lang="en-US" dirty="0"/>
            </a:br>
            <a:r>
              <a:rPr lang="en-US" dirty="0"/>
              <a:t>“Where is He? Here He is—He is hanging here on this </a:t>
            </a:r>
            <a:r>
              <a:rPr lang="en-US" dirty="0" smtClean="0"/>
              <a:t>gallows” 65 </a:t>
            </a:r>
            <a:endParaRPr lang="en-US" dirty="0"/>
          </a:p>
        </p:txBody>
      </p:sp>
    </p:spTree>
    <p:extLst>
      <p:ext uri="{BB962C8B-B14F-4D97-AF65-F5344CB8AC3E}">
        <p14:creationId xmlns:p14="http://schemas.microsoft.com/office/powerpoint/2010/main" val="3642387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533400"/>
            <a:ext cx="6096000" cy="2209799"/>
          </a:xfrm>
        </p:spPr>
        <p:txBody>
          <a:bodyPr/>
          <a:lstStyle/>
          <a:p>
            <a:pPr marL="18288" indent="0">
              <a:buNone/>
            </a:pPr>
            <a:r>
              <a:rPr lang="en-US" dirty="0" smtClean="0"/>
              <a:t>It was very strange. All of the Jewish men being tortured constantly prayed and thanked God. I did not understand why. I didn’t think we should be thankful. </a:t>
            </a:r>
            <a:endParaRPr lang="en-US" dirty="0"/>
          </a:p>
        </p:txBody>
      </p:sp>
      <p:pic>
        <p:nvPicPr>
          <p:cNvPr id="3074" name="Picture 2" descr="http://www.jewishvirtuallibrary.org/jsource/images/Holocaust/Pray.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3198920"/>
            <a:ext cx="4276725"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9394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90600" y="685801"/>
            <a:ext cx="7239000" cy="2285999"/>
          </a:xfrm>
        </p:spPr>
        <p:txBody>
          <a:bodyPr/>
          <a:lstStyle/>
          <a:p>
            <a:pPr marL="18288" indent="0">
              <a:buNone/>
            </a:pPr>
            <a:r>
              <a:rPr lang="en-US" dirty="0" smtClean="0"/>
              <a:t>Whenever the Nazi’s wanted to, they could beat us. They abused us. They did not feed us. I had seen many people die from this awful treatment. </a:t>
            </a:r>
            <a:endParaRPr lang="en-US" dirty="0"/>
          </a:p>
        </p:txBody>
      </p:sp>
      <p:pic>
        <p:nvPicPr>
          <p:cNvPr id="4098" name="Picture 2" descr="http://1.bp.blogspot.com/-jEq_t1CiM5I/T7XvcSE9-NI/AAAAAAAACR4/8QA5sNBq__8/s1600/gulag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967361"/>
            <a:ext cx="3913546"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730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685801"/>
            <a:ext cx="7010400" cy="2438399"/>
          </a:xfrm>
        </p:spPr>
        <p:txBody>
          <a:bodyPr/>
          <a:lstStyle/>
          <a:p>
            <a:pPr marL="18288" indent="0">
              <a:buNone/>
            </a:pPr>
            <a:r>
              <a:rPr lang="en-US" dirty="0" smtClean="0"/>
              <a:t>This was not a life. This is death, and God is dying with us. I no longer found reason to have faith. I felt that God had abandoned me. </a:t>
            </a:r>
            <a:endParaRPr lang="en-US" dirty="0"/>
          </a:p>
        </p:txBody>
      </p:sp>
      <p:pic>
        <p:nvPicPr>
          <p:cNvPr id="5122" name="Picture 2" descr="http://upload.wikimedia.org/wikipedia/commons/7/7c/Cima_da_Conegliano,_God_the_Fath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553070"/>
            <a:ext cx="4356100" cy="31463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50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2057400"/>
            <a:ext cx="6096000" cy="3657599"/>
          </a:xfrm>
        </p:spPr>
        <p:txBody>
          <a:bodyPr/>
          <a:lstStyle/>
          <a:p>
            <a:pPr marL="18288" indent="0">
              <a:buNone/>
            </a:pPr>
            <a:r>
              <a:rPr lang="en-US" dirty="0" smtClean="0"/>
              <a:t>“I have more faith in Hitler than in anyone else. He alone has kept his promises, all his promises, to the Jewish People.” Page 81</a:t>
            </a:r>
            <a:endParaRPr lang="en-US" dirty="0"/>
          </a:p>
        </p:txBody>
      </p:sp>
      <p:sp>
        <p:nvSpPr>
          <p:cNvPr id="3" name="Title 2"/>
          <p:cNvSpPr>
            <a:spLocks noGrp="1"/>
          </p:cNvSpPr>
          <p:nvPr>
            <p:ph type="title"/>
          </p:nvPr>
        </p:nvSpPr>
        <p:spPr>
          <a:xfrm>
            <a:off x="484277" y="926237"/>
            <a:ext cx="7543800" cy="914400"/>
          </a:xfrm>
        </p:spPr>
        <p:txBody>
          <a:bodyPr/>
          <a:lstStyle/>
          <a:p>
            <a:pPr algn="ctr"/>
            <a:r>
              <a:rPr lang="en-US" dirty="0" smtClean="0"/>
              <a:t>Part Five </a:t>
            </a:r>
            <a:endParaRPr lang="en-US" dirty="0"/>
          </a:p>
        </p:txBody>
      </p:sp>
    </p:spTree>
    <p:extLst>
      <p:ext uri="{BB962C8B-B14F-4D97-AF65-F5344CB8AC3E}">
        <p14:creationId xmlns:p14="http://schemas.microsoft.com/office/powerpoint/2010/main" val="3014302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33600" y="609601"/>
            <a:ext cx="3581400" cy="2514600"/>
          </a:xfrm>
        </p:spPr>
        <p:txBody>
          <a:bodyPr/>
          <a:lstStyle/>
          <a:p>
            <a:pPr marL="18288" indent="0">
              <a:buNone/>
            </a:pPr>
            <a:r>
              <a:rPr lang="en-US" dirty="0" smtClean="0"/>
              <a:t>The Nazi’s forced us through another selection process. Who will live? Who will they murder?</a:t>
            </a:r>
            <a:endParaRPr lang="en-US" dirty="0"/>
          </a:p>
        </p:txBody>
      </p:sp>
      <p:pic>
        <p:nvPicPr>
          <p:cNvPr id="6146" name="Picture 2" descr="http://www.hindubooks.org/sudheer_birodkar/hindu_history/holocau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345886"/>
            <a:ext cx="3581400" cy="213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162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304800"/>
            <a:ext cx="6096000" cy="2590799"/>
          </a:xfrm>
        </p:spPr>
        <p:txBody>
          <a:bodyPr/>
          <a:lstStyle/>
          <a:p>
            <a:pPr marL="18288" indent="0">
              <a:buNone/>
            </a:pPr>
            <a:r>
              <a:rPr lang="en-US" dirty="0" smtClean="0"/>
              <a:t>I made it through the selection but they said my father was too weak and he would be executed. </a:t>
            </a:r>
            <a:endParaRPr lang="en-US" dirty="0"/>
          </a:p>
        </p:txBody>
      </p:sp>
      <p:sp>
        <p:nvSpPr>
          <p:cNvPr id="4" name="AutoShape 2" descr="data:image/jpeg;base64,/9j/4AAQSkZJRgABAQAAAQABAAD/2wCEAAkGBhQSERUUExQVFRUWGBoZGBcYGBcaGBwZGBgYIBwZGB0aHCYeGxwjGhcXHzAgJCcpLCwsFR4xNTAqNSYrLCkBCQoKBQUFDQUFDSkYEhgpKSkpKSkpKSkpKSkpKSkpKSkpKSkpKSkpKSkpKSkpKSkpKSkpKSkpKSkpKSkpKSkpKf/AABEIAMUBAAMBIgACEQEDEQH/xAAcAAABBAMBAAAAAAAAAAAAAAAGAgQFBwABAwj/xABGEAACAQIEBAQEBAIIBAQHAQABAhEAAwQSITEFBkFREyJhcQeBkaEUMrHwQlIVI2JyksHR4TOCovEXc7LSJCVDY4Ozwhb/xAAUAQEAAAAAAAAAAAAAAAAAAAAA/8QAFBEBAAAAAAAAAAAAAAAAAAAAAP/aAAwDAQACEQMRAD8At1mbNsI79ZpjxvigspPU6CnpcVXnO3EC+JyyAtsAb9es/UfSgfJx/M0HT9damcFjpoLwN1Z2Eb6xUthsRrpqKA2ttXWofhWMkU7x+He5bKpcNpjHmABI9poHbionimJUqUZQysCGDCVIPQinGOxBtqPbU/r7UFYnirNmGh13P6nWgrDnTlYYe9NmfBuHyjXyt1Qz06ientTfBcqXDBzCj7xPEuC3lBDbz3AkHfvU3geEBYAAH1oIHg/LUKsgEe1FGE4RG361K4XAjt0p6mHGgFBJ4aQoHpXWaRbGlKoFTQ7zZzQMLkUmGeT6wKmMfjlsoXf8oIH+Igf51VnxrUeJh3BiUcSNQYII2P8AaOvrQGHCOaRc/j7bkz96JbOKzCQfvXnzly7czKVzsegG01bXAcPeKAlSO+tBNcU4gy/lYz71I4PEZ0Vp/MAaH8bgrm8TA669/wDWpPl+8TaCkQU0j06H99qCQ88Hza9P8poZ51xuMRbQwrhGckMCA3QbZtqKqGsFiRjbl8XEyrh7zW0IYySoEsfrQS3CFurZRbtwvcA8zbSeu1PvFPemqKwbfywAB1nqZrox9aDt4p71hvnvXIGsIoN3cSQDr0P6VUeJ5k4hadjf4gthZJVH8HPBOnlCFoiiH4vcznCYLJbbLdvkoCNwgEuR6wQv/P6V57ZtZoL94d8VcMgHi4/Oev8AVPB+lupS38YeHHfEgf8A47v/ALK82VsLQelW+K+AbRcYinuUcD/qSKc4Tm5hNxnS7YYeW4mUqD3Yjp+leacRw27bUM9u4inZmRgD7EiKmOUebXwjFCSbFz/iJuO2cDuB9R8qD0tjVGZWJgJJPzEUD8T4Zau3WuGZYkkz1rjxT4g4YkIbuX+8txQfmV196Rg+L2bphL9lvTOJ+hNA6scDX+F2+np6VKWeXjIhhoNta7YW1AnQ+oqawswCaBhYwFxfX51Mrtp2/c1tRWyKAf5lJbRW2WI71BYy/bWwF8Ng0fmI0M9B670b3cOp3ANRXFMNYRZuFLY7sQo+pNBXfClLYuzpGvffKDJP77VY6YbUbVEWMEhZblnJdK6jIyknTaRtXTlDmNsWLua0bRtPkKtuDGx9aDjew1+47nxCLYJEKAv33qT5awht22Ek+c6kkn6mneGgB/VzW+GgeaP5jQSibVutJtW6CI5pQGxDbG5aB+d1RQF8UOM4a1ftLetNcCqVVVIUAfxakEdhAou514stoWbZUk3L1mOwi6utJ+IXKH4/CFECi8jZ7ROmv8QkfzDT3A7UFaYL4nYS1+XC3B6Zk/WnrfHaBCYU+ma4B9YSq/x3DQjEEQQYIPcbj60d8s8j4fH4a2yW7lgro1x3VluMN8qATHSZEdjQR/EfivxG+jG0i2UA8zW0LEA92aY+1EHwz5rxLWMTfvt4lvDgMWP5zMllBAgwBOvfejPHcEtrgXw1q0iC4vhhRABLaSW3PfMda6cL5QS3gWwxChrif1pQQpYqASB2EAD270ENa+MuDJgreHrlUj7NUlyamuJfWLmIe4s75XAIn5VAf+ESAmCQOhMGoXm3iN7hQW1bxDZ3XNpB8uw0bbb7UFl8R49asFhecWxAKncmd4AkmPbrQt/4q4C2YAxHacgj3/NP2ql8Xxm9ednuXHZm3JJkx3gj6VwvY1nMuZjTXXpQeiOE8+4PENFu8g/8wlG9gGip8WJfPmMZYA/h9/WvLOFuebQSvUH6wDuNulF/B+dcVgAkPnRlDeE5mFJMAazJj0NBZ3Pnw+TiWRjda09sEKYzLBMmVkHpuDXn/i/B3wt1rV0QRBHZlP5WHoRXorgXONvGYZ7lshXRTnQnVSAdT/Z9fSqh+J3CnF43TLBVspI1UL4KFTPqxbeg4/CvgeFxGKf8UyZFQwjsFzM2mhkajU6dYq0OG/DvhVq6jKpdvzoWuF0IB6EeVoPvVBcPRTdQOAVzCQXCAj1YiFHrV/YbiOIazZKYXD/hVgThr63CigfmQZFBA2IBmJoFfFbGI/DLyiHPlIjXLDr5vSNfrVZcu/Cu/dtm9iVezagFRp4jk7QD+Veske3erK40bT5MLaAnEv5oH/0lIZ2PuQF92ol4nYRkfNmgL/ag6HSg7cQSyVVLotlScqq4Ugnsobc+gqjPi9hcNZxaWsPZS1lSbmQRLOZAI20UA6fzVIfGHjq4m9bt2pNuznBaNGcmDl7gZYn3qvcRfa4xa4zMx3ZySTAjUn0j6UG8Lxe9aM27txCNsrsP0NEXD/irxG1p4/iDtcVX+5E/ehpbJ7Ej2rldQgzsZoLR4b8e7q/8fDW3He2zIfo2YH7UQp8d8ERraxIP922fv4lUZeB30+WlSGA4RcvlfDtkmAIRTGnUnYE9TQWTx747FlK4OwVJ2uXYJHqEWRPuT7VV/FeMXsTcNy/ce456sZ+QGwHoKszljkm1Y8+KRbj9ASCi/wDuPvp6VA808rC+zXcDYdlQ5bq21kA9IUagxuAO1Ax49ys2At4ZxcbxbylyUJAAOUqAYBmDqaPfhC2Ivh7z4q4wVgpRgrBgF0lj5gR/kKFefLjNgeGtcBV1tvbYMCCDbIXUHWYA+tG3wVC/hLpBJm7qD/dH7+VBIG3imxBz3ctksQAogwO5oi5fw+S2QJPmbUmZ19aacQ1CwP42n/epHg6Rb+ZoJRdq3Wlrc0FVfEbjV7+kbGHDWzbD2GUECVYvqSe/b0q1apP4huv9PWp2nDZu35hqflRhzZ8WsLh7Tiw4vXpKqFnKG/mZoggb6TMfOgr74hXcM/E3Fu6uRozsNVW7qG232BMTqTRpyemHs2M127w8oo1a2kOSOrMxmfYCqKN2d67YFlzqXUuoIlQYn0npPeg9D8I5mt3b6NJFosUskj89wjp/ZABEnq1O+eeLpg7P4prRulcqQGK6M3cVSK8buvdR5FsWx/VoghLYH8vr67mrA4/iHxvDbFq+WF268htEXIrsA7nKRABUmBswOgmgb3PjFYNo5bdy25/LF0tB7mBt6UC3MHiMc5uC3isQzH/iBGaY2E/lHtTnlbk1jxJ8O3h3DaDN5WDIdoIPUeaflFeguGWCltFIAIUA5dpA6UFAj4b48Cfwl1ljUMbSt8vOSfmKGMXhSjMrKyOu6sMrD3Br1hUJzByzhcWCt+0rNBhohx6qw10oPL2q9x++tbGInfarG438Hb6MTZZblqdGdlRlEAgsToR6jX0oJ5g5XvYNgt1RDCUdSGRx1KsNDB0oOvCOM3LTtlfILiMjHeVdSDP1n3Ao7+GITGWsdYxj5kW2ilnMZUGgOY6DL4akdoqqwSK3iMSxkAkBguYSYJWYJGxIoHeHxC4e+ZVL3huYnVGytvpowMferHufGHxLS2cPhhbuHTTLlHeFEaVVVmyWIUbkgD3O33qy+E8ttweb+MgHLCZWDSx6Jpv/AKUBbw5hg8Hex2Lf+uuplUgFSNDkS2DqNddu5Povl7noY3AqjMTiVgOv8Tj+dQNwRE9jPpVV8wcfu8RvAliRtatKHMT0AiCx6mdfQVY/w05AfDH8RfAF0ghVnVQd56SdvSgB+YeV7tpmuWWN+yCTpJdP/MXfT+bXbWhR7eaYq5L3DfBuB0zCTJgwNe9NOLci2MVLW/6m6f7PkY/2gNj6igrnl/mS7hW8plP4rZ1U/LofWiriqYTH2GvW1AuA+bL5W16sBodTv10oR41wy5hrrJdQqw020I7qeo9aj8Hj2tNK6SII7g9/1+VBq9ih4S28gDKxJbqfQmrM5L45lw1pAdVUCCRG56b/APeqpdpJPeizkbmNbNwJcCZDAkqJGvQxIOtBa97APesMYcMwOVUIDGf5c+gJ7k6D1oR4RgrwxK2MA93BsudbhuoTnYEnzgyGjXzDowo3v3hdko4H9WRPRcw6Dqdp2pWDwAw97CWNXZFcm4xJYgjck9SRPzoAL405wMIt1la5DlioIWZUaSZim/KvF7uF4PiLloHMbyrmH8IIAJ/fcU4+Ot4/iMOv8ItsQfUtr9h966//AOOa1wC4165lkrfXI0qR5QFaN5n5GKCJbmm6uHs3Ld0+MHPiBrgOYR1BMRV0ct4vxcOlwEHOJ0MjX1HrXmO7ZTQCffcfKvQ/w3wfhcPtLBG5IMgySeh2oC1ap74n8xYz8b4di7ft2UVYKSgLxLEMIzRIG+hB0o95u5nOEwzOgDOWyKJ2Yzr9tqA+EcwZ7dsXQHBlSG18wJ199RQDmON27gWa9ca5cz+ZiSWMMAASdTAIj5VCcR5edbDXPDKqpGrGGMncA6npVw8t4i3cwOKyqAiXroAA2ChDp89agMTbS+34e4SouyoO5mND7zrQVry9y0+LvC1b1nUk/lUdWY9tfnU9z1ygOGvaCkvaurIYgSHWMw06agj39KsP4X8Is28ELiqC7s4dp1JV2A9gB09aIuNcvWcZZNq8srMiPzKe6nof1oKf5E5RbH3vNpZSDcI+yj1P6VeGJ4RZuWhaZBkWMsaFSogFCNVIHUUz4HwqzgrIsWVhRqf5mJ/iY9T/AKU+a919aCq+ZcZb4Q7paHi3rqibkIjIsyA/hgZid5gExuaMuVefbN+yp8ZRdjzW3MkRvLImk9JHpT3jXJdjFlrjIPEKZM/UidPp39YoY5F5d/A3bjzntlmWQCSCrAEHXcd4oLPttmAPcUi5aBI7isw18OoZTINdQKAW5zw7DDXCTdy+RlFvLmkMNPMYaR0O8RvFBl7lhsZgLi2jCXIxFkXBGS4rlbq9codYMDrVq47CrcQo65lbQj0pieFrasOlvRAvlUCYiSR3MmTr3oPL9/BFGKOCrDof3tTK9aho7Uf8y8Mu4y5eItkGyC66RKKFGX3MMfnQTbwLuruB5F1LHYdh7nYCg78H4LdvXAlpCzbnsB3J6D9ijLj3BOI45rLYxltWVi1ad/Kp9Qs5i7RPmiY6AUW/DvDIuAsMigFlLOQNWYOy6nrsKJRdIhBAQHMJkwTJkTtudqCJ5a5Ks4K2CgzXDGZ2Esfb+Ueg+poks3jBJ/ftWF5WDPodJ2/2rnh7m3Y7CDPzoINrhP8ADIH2inHDryuMpBDD3pLksdPruPanFi1Mbe8a60EXzXYw64O5+MHiW11GUA3QWIC+HtBk77d52ql+N8v3LBlkuqpOgupkuLP5cw1HmAMEGDlOxEVbnP3AnvWxfskG5aDBrRki5bI8y6az5QdO2kEA0Gc3893cRZw+e2j2irDPrnYaB7T9AyMFbMAJORoEkUEJylwvC4gm1eLrcIYqymB5RoNQRrrO2w1o5xnwIVgDh8URIBi4k/8AUpH6UB2cGr2rd6xct27v/Ce05C5mC6MpOgzp3gZlbXUCjbC/Fu7ZQ2Hw9z8QHChZEbDTvJOwHegIOWfhObDjx8W1xFM+EilVPWGYkkj0ET3p3xLidz+mrdtUBTIAWJ2lWJj12oaX4y4jObJw6rdkKZbyowJzSNyY0idx8qicTzJe8Y3s5DBhmGvWflppQS3xi4hZF+yGUXbiI3lJhVLEQXA1O200DcR54xF9RbvPms5cvhIAiRGhAGkiARPajF7GFxhzYi0rXCdXVmRj6mDqfcGoviPwyRtcLfM/yXY+gddB81+dADW1XOoFwgfzEHTr0k/71YHDfjNibdk23trceIS4SQZ6Fxs3yiq/4hw+5Yc27qlHHQ9u46EHuK5MOo2nrvQFfGuer+KsW1uEG4HfVVCzmAGY+sAqPnXXhVl7P4cFSxuXG0zRLQOu494NQYy2l2DXXUe1tSAf8R+wPc055e8TEYvD2rbLm1VS85RIMnTXQduoFBanwvD/ANG4t8oGa7dZczeU/wBWv5m6CRBPoacWbN29/wAWxaV0Ia29tmeGUzrIBjSDB6094Fwp+H2hgxYxGIt3MxuXl8PKC+h8paQI9/nQnwjiN63ib2FVD4KOym7czi5B1gqTAkHoAOvWgnOQ5t2L6A+VcTeA9ACKJDiyt1UbylhmUEjUdxFDXK9rXFqdlxd328wQj9amFvflUdOnp7npQSmFvBixGvmIkajTetvio0hu21DHBcZftPeXwHZWdXVs6KsNbQEQTMgg9OtMOced/wAMMr2bi3iG8M5l8rEQGBEq6w2287gb0BHe+IViy3gtbxD3C+TJbSWBO25G4gjv0qEwmGxFi9dsrauPYvnMuY/1iTE59f0M+5qsOXeaHsYxL+RrrSQQdWYtocu/m1q5uWXxN29nxCtbB1VGJJG0Zug9h3oNclrdsvesXMxAaVJgjXoCCZo2tnSmtvBKCWAjMZI6T3rrqBprQd2rVc7TyoMR70sGgi+M8NTwrrBBm8NteugmPtVD3uAF7I8ORYku7HTQawg3aIr0Y6AiDsRB+dVXxTl4ozpcuDKCVA1MIRAgBRGh7/pQP/hnhLbcPUqTlV7iazOlwsP/AFdO9TnGcZ4KF8vkB1cjQdN/pQR8McWVw1yycym3fOkagFV3+YNF9y9nD22Ga2SGKtBXQg7H1g0GsRzIq20a4QFYxmiRtMSKkVRlYQCfmP8AWq4+K3EgmGtWEUDOxJgQIWNgPUj6VNYHnXG4m0rWOH7KIa5eVQdBqqkAkdjNBIYb027a1JC9oVUKPVj39v8AahizxbKYPuO4p7+NQHVonYamT6d9aB1c4bdfRcWVIOii0kD3kyYqsONcu3bP4uxdEgzicPcjKrMh/rAomATbZpWd7Qq1LGJ08pAPYR9D60Mc8cEu4u2F8GcpzBlcBtoIg6HSgqrl8qb6W3gpdIttPQOQM3upIYf3amr/AAVLeVUTNcuZozhmAAkEwuujQB2J9KcWeTVVl8WzjV1kkBDp30XT60841wrJeW6rZ7bhUtGMpTzAlbgOztJ1G4zUCOBcVsuCpseFeImcv5iJByzruNfnSeOWyLLNm0LLseu+8eh7Haoq0GewzT57NxhmBEjMSwIPuXreN4kGspa84uFizysDyrCQdyDJPpNA44ViGzA/selTQ48R2B3/ANI6d/rUDw4+WAYjWfbrFJ43iGJRp9D85EH99aCY5oxaYvCAADxbUuveB/xF+mv/ACUCYHD+JcVZAk6ljCgDUkntFSaY4qA676/Ymd++1deCfh7V9xiUDofVpUSCIAYSTtrpQYAjkWMKly9dc6vGr+iLuF9Tr3japThiJgLyup8S/aYF2BKqpUgPaX+aAYL+8dzO8sc32UxWHtYWzbspcukPC+Y2wpjOxkyTrp2Heg7me/lvRoWOd3InXxLjESOnlCn/AJqD0vhsat22lxDmVgCII2I9aqvi/FoxmIzZ1PiRDwWhUUQYMRrI12Iqv8Pz5irNlbFi81tFMyvlbXpI3HvUlyph/Gu5Ljh85J/MSxJGp/79qCzeEXAL2KynKHNpyT3NsKY+afenF+6yv4bSGyzqImSdtKRy8oFy4pUa2rUz1IN0Ej3FSdywjakZmACy0k5R0zHX13oIm7fKAEk6R9Mo/wBzVX8f5i/E4pyTKBoUbiEH+ZH3q0eZ7BGCxDrEohI/wiqLsNlM6zP+VBO27tuzxRSYRFuhvRQQGX6SPpVy8qcz2bkF7k3XMagfKKpDivDi+LRBr4iWCNdy9tI/6qVxnFNhMXdsIzRYuuqOGhhBI3FB6H45zBbw4AJlz+VBqT60O8N54b8Q1twoVhKmSDPSQRoN6qPhvE7t+7K3HNwxL3GLbbTI+Xzqw+X8BdNy2+IRItkDOpBzBxoPQd6Cykxg8oJgsJAp0tDX9Kh8abUGLaAk6ZSWkx7iDU+tzb1/X/eKBxUJzNwD8QgIYIVksYnMuUyp7bzOu1TYag34hc1pZw5W2we6HXMq6wNZzRt0+u1AK4G14eMxiCVD+FdEbQQyn7/OiC22VZJjTTTX5n/Ogjljid7FYsuyFpt5BlRisBwYMa6SRJ7irGKZEe1dtwHSAY1BgiRoR6+lANcXtpcRWdQxA0JEkSdh1HTaobkfGut8W2LZWspAPSIH+Q+lFGN4YqWVtqzNCaFmBYxqCYEUJcto3jIRsbU77QWH+9A3HEgt3eAdj27TpUtbZgPFaNTqCNAmoO2x1+hoSwXFgbasdSJJGhmRse0x+tFHAeKZz4T6rO5y6iAVMeq7+qmgmLPB0cB7bsh6GTH+9P8ACYe5bADXC3eQOpodfAXLDnIxyEyBG3aOw/3pOH44zPF38qwFhm98+8EkEdOlAY+L/aE9qjeMBbloi4oyyp8RRMFWDAsPcRPrSrTW7iyzFjsT377aCml/CWrZzBmSOpkjWNwdIoAnguEXxcXaygjPb9SVJK6fM0O8SwDWnjqrMp1nbb7US8YC2MYXEZb1sMGWAM9t5OnTvHr0rfOuEyY2IlWh43EEenrNAMeLlEff36GuWMxhNrL0mR+v6g1wxtwEmTEdAOoJ9e1NGvaETpFAoXv6qOoJ+hrpxFdFb+dRr6rH+WWmKnQiiblXgP4+5bw/ii2xkqxk/lBkAA9fltQQGBx72LqXF0ZDIke/T51LcXsLevC9cvKiXkD5srEjKuUqAB5mDKRE9QTE0U8n/Dmxir2Lwt2757GXLdtGRJJDSG/MAQB0966fEHkK1w7h9v8ArXvO16FLBVCgoxfKBrByruT0oAE4opcNxEARy2UMqMIBjYgip/gPHVF1We4be21tFE+6AaTQkKe4TjF22CFdsrKylTqpDCCCDpt16UFycIxJtX3zspD2rJUg+Uhjd69dRU3/AEhJICmP386qThHOA8JrTgA+ELdt5goULMpmCDq0ax71YfBOODEWLd4s1xgpSSMv5d4Agb9SOtBA/Efmi4ipYtjKXXzmTJUHygwdev7NVqFbOM1TnM11nxdxnJZtlABMKNAI9INRy4B0Auvbu5AwlijBZnaSIPtNAbcvcLN/iWAAGng2rjaahbOff5oB8xQr8RrQXimLjY3S3+KCfuTRS/NdnDcSwN+xNuwbID5hr4bXLgaQJ1ETA7Con4r4vDX8Ul/C3lurdt+eN1ZWOhBAI0I37UEHy3xc2GYgBtJjv6bzGsx6UXYXndyuZUUsqhn0bKD5o3JUjWNupjvVe4WyWJiBlUsZMaD339utW18MeBuMH+IYmLtwsfVLRy7e5f7UD/4Xi9iPxdzEK2a6UUEjKJAJ0HQQQduoq0cHZyooJmBBJjp3jSozB8LSzcvYhrjnxDLZmhAqqANNtAOtVnzz8STirjYXDMUsDR7g3uegjVU/XrpQFXMHOouXksWWAstcW3dugnMQzQVtxqBMLn9e25PwrlrDYeTasqp2ncwPeY36V5/xuPUWjlaSkMmo3DAn5abem3WvROBv57KP/MisQPVQYBoHdqyF2AE9hFccTwtHDA5vMQSczbjaATA+QrvZuhhIMj7/AD9a6igBOM4Lwr1tWjKQy9dVI1jT2qrcNw/GW77WrbFTb8oZcvmUnQ6kbjp716E4jw9byFG+R6g9CKpDiuLv/wBIjD2rV17yNluBSYKzMj0yn8x01oAbgl8EPbOz6e28fenvCeJQEkkEN4ZIIPlnykj0b9TUHhLhS5BJH8J1j60vP5nUddunXagujg+MN6yM0ExuOprmOAAgke+vf9mgrk/mOCFaARtGmo7+++3ejH8ZcI0WTEgHTfqI7dj31oOlsMvliVkdBp3p4uYkgwRA0MRB96HMS2KBP5WB31kjf2704wty+mrsDA07/v0oGHOWCsoiXUhXV4NsnQhhl8vsSp07VH8fxxxGR+065RAD6LJ7afuaacZvPfZpwty6qhslwZlKnct2YaDQ9qj/AMe1uxbIMjNmA3Eqfyn0g/egHrhria6Yjf31+v7NcjQIqf5T4j4OJsXOi3FJ7FQwkf4ZofNOsM23vQercNwqzbLNbt20LbsiqpI9SBJ71Uvx2vhRhLAJIAu3JJJM+VRJOverC5V5gW9grD6k+Gob3UZT91+9U38XeOLicfC7WkFs/wB6WY/+oD5UALWV0C/uO9aNs/Teg6YOzndU2zECe0nevSnDeFYHw0QWkXIIAEodNMxCmPNGb1mql+H3IXi3RcxIAt5cyoSQzEzlMAggeUmDvpVkcM4ZgrDG4zuQn5bZuO1tfREYmPadKCtOE8vYvEXcRjMOlwYcXGJC3Tbd7YYtkRt2hQN6iG4Fjce7XbNjEXEJJSSzBVnQBnME+1ekeG3ku2VZVCoy6LGw7R/lXRrh/KiE/wDSo/foKDyjxbhd7DuLd9GRwBCsCDB1Eem/3plV8fHDhTPgkvZUJtNDGPMA5X8p7ZhB/vVQ8UGwa9RctYBcPgcLb/IqWVZzMRpmaT2LEz7V5p4NhxcxFm2RIe6ikejMAfsTVlfFfnvxT+Ew7RbT/isDAY/yafwr1Hf2oIn4ic/3MZfa3ZukYVfKoWQHj+Nupk7dhFBqXI2mTp206/WkbL711wto63I8oMSI0Pt0oO2IuKVICnaDrpMyI+Qr1FwIZMJYDaEWrcz3yj/tXmrl+54l62h1UNmOg1Omh7+bKP8AvXqJU8oHoBQLJil1EtxAnEKgBK9+mYSalzQZTXFWkQm8QAYhmA1InSYEmPtJp1Sbw8rex/Q0Hji/ZZGKuCGBgg7g+ta8TY9RW799nMsxY9yST9TrSKBb3NZGntR9yZzMzLkciRsSdSOoP2qvwKe8Fxfh3JIkQRuRB6HTtQWjx/mZLMDMc2mg7RQlxDmS7dc+EDG57Hbv7iibhOGtYnV8pJgEEAkR+xU2nL2HVfypuPMd/b1n/OggeGY/iBCn+oRQBpOv17+1OOfuDKcC18qviBlkrA0LAHQfrH6VL4Pl+zaJYHWZEtI+QOnWpL8Cl9DauoHtv+YEke0EQZkCD6UHn3E+kx0rnOlFvP8AyQ3D7gglrLz4bncEbo0dRpr1oQAoNNXeydK4EUu3QWh8PeMxhnVmYCyGuf2SsSR7z+tBb4Txy153ALuZAEsSdSfbenHCOMm3hMVaEf1gT331gfveo7BXAjeYTAMD1P8A2oCbhVq1agsIABeDBkqDB2gH/Wmq8eKqyIFuO5aT4cfmMnr3rrwLhTYy44cNkyZQyhsqsWXLJAiNOtGPL/IlrDP/AFy+IZ0OfT5gCY+dBBcn37zviBqXVbbLqRlZQ0H03OlTnADeQZ7yJlzSwIMkk6tJPSizCYa1buELbRVuwCyqAdBpJiSNfvTXjuFVYtCCGZQwEyVmTJH5RFAV8DUhCNIBgH2pjzXxfF2FH4XCHEEjU5gAPlMn5VE8kcVvNfu2XTIqiVnrrGn1FF+IuOAcqZj0GYDX50FA878/Y27bfCYu14LEqSIK+UGQIM5gSAZnpVfGjf4t4u/c4gfxNpbTLbVVCsGBSWIbMN5JPtEUEEUHbCYlrbBkOVhqDpII1BE7GetLYnUnWd+v3702G1KBoO7NA96WMQQsbA7/AL+dcm6D5z8tqS/SgJeR7c3yW2RJO/8AMv7+VejuNcVFjDNd9IUep2/1+VeaOVMabbuAfzKoPsGFWx8ZcVd8CwiKxtjzuwMLMQoP3NBM/D7jr37t1WcnQOFgZQDABB36daOyTVR/B/iPiXWJH5lA02BWd+5g1bs0CQ/oaXSaVQeRcbw+FJe9azjTwwZPyKgr9TUblpbnYZQIHrr1kyfXpAgCks00CZpVt4M0msoC/hmGYAXLT7QdNNew9ql/x165GraRJj7xQzylxvwbmVtUYifQ96s7hihIgqfYT8poGPDuFvOYuwg6A7A+nfpXU8WurcCWjmMaztIiaksfjI1gQdJ7Uy4SFGZ2gmYBO/8AtQPuL8KOIwdyzdaXYSJOi3BqpHUa6H0JqjcRhWtuyOIZWKkdiDrV6X8cqsEmSIa5GsSYUH1JP0FCXGOULF3xsQ73PEutcZMohQEUmCCJbUbyKCs2GlKw48wA1J6dfpVncq8n2L9u9YxNlRiFRGS6jtlhxKtlBiQdDprFTPE+HouCw4exbRWZbN9VRViZUXEIAIYPlMzrOtBX1rkrG5SfAIDaAuVTqDIzMD09taNOH/DQWLIvXGt4m4CCbeuQCdcp0LN76elFXBcORhksX4dk8kmNhsfeAKjrtu5hLqhGz2LhykGSUJ6jrFBLcQvG0me2B4agE2xpA7qBpp29KTjrAvW86aPEqR1HrS7uIGoiQdIOx+tDeAx7pZK7NadlEQfKDpPyoCDDPnSCMpG4139KEubObL1hkCumqspEa9AG1611wPM73RLkDIxWR1FM+ZLmFUi9irLXQfIIzDL1kww3oBPB894uxdNxbkk7zqKIn+OmLiBatT383+tBnMPErN0p4FkWkUR/aYnqTJ7frUNNBKcw8wXsbeN68wLkAaCAFXYD7/Wos1sVphQaNbArK6FZGm40InqZ1ig0m1K30rolkxMH6GkW0JJ+fUD9aDrgsT4bqZ0J8wHaRI+YFWj8WuZnS8llCpsXcMhKwDJzMQZ3ECKqW4kGiXmLHG9Zw1wjS2otT38iMJ/xMPlQWN8GsDnw94rAuLcUz/ymretHQTvGtVd8DbcYa6381wT7BatJaDK2K0a2poPGpNarZpJoMitVutUC0aKl+HcxXrTLlYkDvUTbG/tXcGANP96C2bfEPGshyIJ7bSdI/U0trsXrVsQBvlHtpPziovloG4ibC2IJJGmnpT3G2FW612T5RpvBHSO1A04lh2t3FX+O/iLebX+Fdt+m9EGOsf8AxFggEIvjSu4K5Ou3f70FYu9lv4ZvzE3Cx2Ow/elFXF+MIQFVvPlOw/KpnMW+lBnA8bOMxFxjAVLdvsARmIX3E0vnDGeLhLo2WFIGvR13+cUGXMSwtqskG7c8RoO8mFBHtRRirB8FEafMwJ/uqZ/yFBPHiKplH8MAEzOpFdeIWs67Hp+/ahLH8TzZlBAgyAdtNvnXbDczlbSh2AnSOs+vWgJcOuY+aNBtP6iorF4YZrir5i0k9B86jH5jyzMpPU6sZ9Bp9aa/0/lPkg5tTr9z7SN6BoQLN4WxPmBIjYT0E76zTXjHE2v4Vgf4dQO0b79aacQ4oiXi7MWnfKNyI1BMAVD4vj+/hWwgIYEsc7Qd9/KN+gn1oIhjSRW6yg1WTWRWUCkI0067+lYBOtIrslBioD1/WsyetKAg0tlkExQcry7e1SNjHA4a5aO+ZHX/AJQyn7EfSmGJaY9qRZOooPQfwUt//LyQIm430EAVYi0OcjcI/DYO1a6qqgnuYk/cmiMUCqRZP2JpdJ60HlbG8lX01XLcH9lhv7NB/wC9NcRy+UBzXFzASFAJk9pjt1qZv8xW33LoREeU6GmOK4kroAXMDbyt+sUA9Wq75El5bpKwNzI0PYQSflXA0HRX0inRSbZ7CCCd56x++lMaVmMRQEnAOd7mHt+ERnQGR6azB7j6VOWuY3xEZtB1/c96r2akOD8U8G4pOqzqP9PWgK8bbzYq3BAyjX0PXp7VJYux4dpmc5S567ZZE6+tQ/EOZ8O11biEmABEEdtz/pTPinNrYiRCqo79fr+lA0x3FluMXzkEHT5bfandznO9dCoWAA0JA1I7TQ2yqCdfoNPvSA0mBpQF+Nx6KJLSf5ev3qCx3Eg5EGIn6afveo+yksATEkCYnc9qmebOXRg3RA5clSWaMokHoO0epoG9njAUa5nPaYHudyalOAcXa2S5s+IDqYEgDrE9fehapjhvHL1lcq3MqdtNaBHMmKD32yghZkA7iaZ3mHhIAPNLEn0MQPtXLF4g3HZ23Ykn504xmEZbdpiNGEg0DKtkVi1tqDQrVbFaNBlLSOtYbRiY06eveO9aFB2XSurN5ZjSY/f0NNxS7ayfagzEdKzB2C7qqiSzBQPUkAfrWXdYqe5AwnicSwi//dU6f2fN19qD01w/8vXTTX0gfOnYFcMNbgQTOppwBQaFYxpVaYUHl23iiQCdZ/8A6En1qNZPPA01rVZQNMXbGp9R9wf9PvTXLWVlBhFZFZWUGq3FZWUGwJpMVlZQbC1sLrWVlA94HZD4myp1BuLP+IVP88XvEKmIKsw3nQgGPtWqygEqysrKDIqR4jdm1aGvlUddNR9qysoI2K3FarKDBWVlZQOrRLK5JJOmp161zK6VlZQKRNJ7Vq2NaysoF3lg0SfDN8vErJHTP/8ArasrKD0jwy+XWT3j6U9rdZQZWEVlZQf/2Q==">
            <a:hlinkClick r:id="rId2"/>
          </p:cNvPr>
          <p:cNvSpPr>
            <a:spLocks noChangeAspect="1" noChangeArrowheads="1"/>
          </p:cNvSpPr>
          <p:nvPr/>
        </p:nvSpPr>
        <p:spPr bwMode="auto">
          <a:xfrm>
            <a:off x="28575" y="-2041525"/>
            <a:ext cx="5553075" cy="426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RUUExQVFRUWGBoZGBcYGBcaGBwZGBgYIBwZGB0aHCYeGxwjGhcXHzAgJCcpLCwsFR4xNTAqNSYrLCkBCQoKBQUFDQUFDSkYEhgpKSkpKSkpKSkpKSkpKSkpKSkpKSkpKSkpKSkpKSkpKSkpKSkpKSkpKSkpKSkpKSkpKf/AABEIAMUBAAMBIgACEQEDEQH/xAAcAAABBAMBAAAAAAAAAAAAAAAGAgQFBwABAwj/xABGEAACAQIEBAQEBAIIBAQHAQABAhEAAwQSITEFBkFREyJhcQeBkaEUMrHwQlIVI2JyksHR4TOCovEXc7LSJCVDY4Ozwhb/xAAUAQEAAAAAAAAAAAAAAAAAAAAA/8QAFBEBAAAAAAAAAAAAAAAAAAAAAP/aAAwDAQACEQMRAD8At1mbNsI79ZpjxvigspPU6CnpcVXnO3EC+JyyAtsAb9es/UfSgfJx/M0HT9damcFjpoLwN1Z2Eb6xUthsRrpqKA2ttXWofhWMkU7x+He5bKpcNpjHmABI9poHbionimJUqUZQysCGDCVIPQinGOxBtqPbU/r7UFYnirNmGh13P6nWgrDnTlYYe9NmfBuHyjXyt1Qz06ientTfBcqXDBzCj7xPEuC3lBDbz3AkHfvU3geEBYAAH1oIHg/LUKsgEe1FGE4RG361K4XAjt0p6mHGgFBJ4aQoHpXWaRbGlKoFTQ7zZzQMLkUmGeT6wKmMfjlsoXf8oIH+Igf51VnxrUeJh3BiUcSNQYII2P8AaOvrQGHCOaRc/j7bkz96JbOKzCQfvXnzly7czKVzsegG01bXAcPeKAlSO+tBNcU4gy/lYz71I4PEZ0Vp/MAaH8bgrm8TA669/wDWpPl+8TaCkQU0j06H99qCQ88Hza9P8poZ51xuMRbQwrhGckMCA3QbZtqKqGsFiRjbl8XEyrh7zW0IYySoEsfrQS3CFurZRbtwvcA8zbSeu1PvFPemqKwbfywAB1nqZrox9aDt4p71hvnvXIGsIoN3cSQDr0P6VUeJ5k4hadjf4gthZJVH8HPBOnlCFoiiH4vcznCYLJbbLdvkoCNwgEuR6wQv/P6V57ZtZoL94d8VcMgHi4/Oev8AVPB+lupS38YeHHfEgf8A47v/ALK82VsLQelW+K+AbRcYinuUcD/qSKc4Tm5hNxnS7YYeW4mUqD3Yjp+leacRw27bUM9u4inZmRgD7EiKmOUebXwjFCSbFz/iJuO2cDuB9R8qD0tjVGZWJgJJPzEUD8T4Zau3WuGZYkkz1rjxT4g4YkIbuX+8txQfmV196Rg+L2bphL9lvTOJ+hNA6scDX+F2+np6VKWeXjIhhoNta7YW1AnQ+oqawswCaBhYwFxfX51Mrtp2/c1tRWyKAf5lJbRW2WI71BYy/bWwF8Ng0fmI0M9B670b3cOp3ANRXFMNYRZuFLY7sQo+pNBXfClLYuzpGvffKDJP77VY6YbUbVEWMEhZblnJdK6jIyknTaRtXTlDmNsWLua0bRtPkKtuDGx9aDjew1+47nxCLYJEKAv33qT5awht22Ek+c6kkn6mneGgB/VzW+GgeaP5jQSibVutJtW6CI5pQGxDbG5aB+d1RQF8UOM4a1ftLetNcCqVVVIUAfxakEdhAou514stoWbZUk3L1mOwi6utJ+IXKH4/CFECi8jZ7ROmv8QkfzDT3A7UFaYL4nYS1+XC3B6Zk/WnrfHaBCYU+ma4B9YSq/x3DQjEEQQYIPcbj60d8s8j4fH4a2yW7lgro1x3VluMN8qATHSZEdjQR/EfivxG+jG0i2UA8zW0LEA92aY+1EHwz5rxLWMTfvt4lvDgMWP5zMllBAgwBOvfejPHcEtrgXw1q0iC4vhhRABLaSW3PfMda6cL5QS3gWwxChrif1pQQpYqASB2EAD270ENa+MuDJgreHrlUj7NUlyamuJfWLmIe4s75XAIn5VAf+ESAmCQOhMGoXm3iN7hQW1bxDZ3XNpB8uw0bbb7UFl8R49asFhecWxAKncmd4AkmPbrQt/4q4C2YAxHacgj3/NP2ql8Xxm9ednuXHZm3JJkx3gj6VwvY1nMuZjTXXpQeiOE8+4PENFu8g/8wlG9gGip8WJfPmMZYA/h9/WvLOFuebQSvUH6wDuNulF/B+dcVgAkPnRlDeE5mFJMAazJj0NBZ3Pnw+TiWRjda09sEKYzLBMmVkHpuDXn/i/B3wt1rV0QRBHZlP5WHoRXorgXONvGYZ7lshXRTnQnVSAdT/Z9fSqh+J3CnF43TLBVspI1UL4KFTPqxbeg4/CvgeFxGKf8UyZFQwjsFzM2mhkajU6dYq0OG/DvhVq6jKpdvzoWuF0IB6EeVoPvVBcPRTdQOAVzCQXCAj1YiFHrV/YbiOIazZKYXD/hVgThr63CigfmQZFBA2IBmJoFfFbGI/DLyiHPlIjXLDr5vSNfrVZcu/Cu/dtm9iVezagFRp4jk7QD+Veske3erK40bT5MLaAnEv5oH/0lIZ2PuQF92ol4nYRkfNmgL/ag6HSg7cQSyVVLotlScqq4Ugnsobc+gqjPi9hcNZxaWsPZS1lSbmQRLOZAI20UA6fzVIfGHjq4m9bt2pNuznBaNGcmDl7gZYn3qvcRfa4xa4zMx3ZySTAjUn0j6UG8Lxe9aM27txCNsrsP0NEXD/irxG1p4/iDtcVX+5E/ehpbJ7Ej2rldQgzsZoLR4b8e7q/8fDW3He2zIfo2YH7UQp8d8ERraxIP922fv4lUZeB30+WlSGA4RcvlfDtkmAIRTGnUnYE9TQWTx747FlK4OwVJ2uXYJHqEWRPuT7VV/FeMXsTcNy/ce456sZ+QGwHoKszljkm1Y8+KRbj9ASCi/wDuPvp6VA808rC+zXcDYdlQ5bq21kA9IUagxuAO1Ax49ys2At4ZxcbxbylyUJAAOUqAYBmDqaPfhC2Ivh7z4q4wVgpRgrBgF0lj5gR/kKFefLjNgeGtcBV1tvbYMCCDbIXUHWYA+tG3wVC/hLpBJm7qD/dH7+VBIG3imxBz3ctksQAogwO5oi5fw+S2QJPmbUmZ19aacQ1CwP42n/epHg6Rb+ZoJRdq3Wlrc0FVfEbjV7+kbGHDWzbD2GUECVYvqSe/b0q1apP4huv9PWp2nDZu35hqflRhzZ8WsLh7Tiw4vXpKqFnKG/mZoggb6TMfOgr74hXcM/E3Fu6uRozsNVW7qG232BMTqTRpyemHs2M127w8oo1a2kOSOrMxmfYCqKN2d67YFlzqXUuoIlQYn0npPeg9D8I5mt3b6NJFosUskj89wjp/ZABEnq1O+eeLpg7P4prRulcqQGK6M3cVSK8buvdR5FsWx/VoghLYH8vr67mrA4/iHxvDbFq+WF268htEXIrsA7nKRABUmBswOgmgb3PjFYNo5bdy25/LF0tB7mBt6UC3MHiMc5uC3isQzH/iBGaY2E/lHtTnlbk1jxJ8O3h3DaDN5WDIdoIPUeaflFeguGWCltFIAIUA5dpA6UFAj4b48Cfwl1ljUMbSt8vOSfmKGMXhSjMrKyOu6sMrD3Br1hUJzByzhcWCt+0rNBhohx6qw10oPL2q9x++tbGInfarG438Hb6MTZZblqdGdlRlEAgsToR6jX0oJ5g5XvYNgt1RDCUdSGRx1KsNDB0oOvCOM3LTtlfILiMjHeVdSDP1n3Ao7+GITGWsdYxj5kW2ilnMZUGgOY6DL4akdoqqwSK3iMSxkAkBguYSYJWYJGxIoHeHxC4e+ZVL3huYnVGytvpowMferHufGHxLS2cPhhbuHTTLlHeFEaVVVmyWIUbkgD3O33qy+E8ttweb+MgHLCZWDSx6Jpv/AKUBbw5hg8Hex2Lf+uuplUgFSNDkS2DqNddu5Povl7noY3AqjMTiVgOv8Tj+dQNwRE9jPpVV8wcfu8RvAliRtatKHMT0AiCx6mdfQVY/w05AfDH8RfAF0ghVnVQd56SdvSgB+YeV7tpmuWWN+yCTpJdP/MXfT+bXbWhR7eaYq5L3DfBuB0zCTJgwNe9NOLci2MVLW/6m6f7PkY/2gNj6igrnl/mS7hW8plP4rZ1U/LofWiriqYTH2GvW1AuA+bL5W16sBodTv10oR41wy5hrrJdQqw020I7qeo9aj8Hj2tNK6SII7g9/1+VBq9ih4S28gDKxJbqfQmrM5L45lw1pAdVUCCRG56b/APeqpdpJPeizkbmNbNwJcCZDAkqJGvQxIOtBa97APesMYcMwOVUIDGf5c+gJ7k6D1oR4RgrwxK2MA93BsudbhuoTnYEnzgyGjXzDowo3v3hdko4H9WRPRcw6Dqdp2pWDwAw97CWNXZFcm4xJYgjck9SRPzoAL405wMIt1la5DlioIWZUaSZim/KvF7uF4PiLloHMbyrmH8IIAJ/fcU4+Ot4/iMOv8ItsQfUtr9h966//AOOa1wC4165lkrfXI0qR5QFaN5n5GKCJbmm6uHs3Ld0+MHPiBrgOYR1BMRV0ct4vxcOlwEHOJ0MjX1HrXmO7ZTQCffcfKvQ/w3wfhcPtLBG5IMgySeh2oC1ap74n8xYz8b4di7ft2UVYKSgLxLEMIzRIG+hB0o95u5nOEwzOgDOWyKJ2Yzr9tqA+EcwZ7dsXQHBlSG18wJ199RQDmON27gWa9ca5cz+ZiSWMMAASdTAIj5VCcR5edbDXPDKqpGrGGMncA6npVw8t4i3cwOKyqAiXroAA2ChDp89agMTbS+34e4SouyoO5mND7zrQVry9y0+LvC1b1nUk/lUdWY9tfnU9z1ygOGvaCkvaurIYgSHWMw06agj39KsP4X8Is28ELiqC7s4dp1JV2A9gB09aIuNcvWcZZNq8srMiPzKe6nof1oKf5E5RbH3vNpZSDcI+yj1P6VeGJ4RZuWhaZBkWMsaFSogFCNVIHUUz4HwqzgrIsWVhRqf5mJ/iY9T/AKU+a919aCq+ZcZb4Q7paHi3rqibkIjIsyA/hgZid5gExuaMuVefbN+yp8ZRdjzW3MkRvLImk9JHpT3jXJdjFlrjIPEKZM/UidPp39YoY5F5d/A3bjzntlmWQCSCrAEHXcd4oLPttmAPcUi5aBI7isw18OoZTINdQKAW5zw7DDXCTdy+RlFvLmkMNPMYaR0O8RvFBl7lhsZgLi2jCXIxFkXBGS4rlbq9codYMDrVq47CrcQo65lbQj0pieFrasOlvRAvlUCYiSR3MmTr3oPL9/BFGKOCrDof3tTK9aho7Uf8y8Mu4y5eItkGyC66RKKFGX3MMfnQTbwLuruB5F1LHYdh7nYCg78H4LdvXAlpCzbnsB3J6D9ijLj3BOI45rLYxltWVi1ad/Kp9Qs5i7RPmiY6AUW/DvDIuAsMigFlLOQNWYOy6nrsKJRdIhBAQHMJkwTJkTtudqCJ5a5Ks4K2CgzXDGZ2Esfb+Ueg+poks3jBJ/ftWF5WDPodJ2/2rnh7m3Y7CDPzoINrhP8ADIH2inHDryuMpBDD3pLksdPruPanFi1Mbe8a60EXzXYw64O5+MHiW11GUA3QWIC+HtBk77d52ql+N8v3LBlkuqpOgupkuLP5cw1HmAMEGDlOxEVbnP3AnvWxfskG5aDBrRki5bI8y6az5QdO2kEA0Gc3893cRZw+e2j2irDPrnYaB7T9AyMFbMAJORoEkUEJylwvC4gm1eLrcIYqymB5RoNQRrrO2w1o5xnwIVgDh8URIBi4k/8AUpH6UB2cGr2rd6xct27v/Ce05C5mC6MpOgzp3gZlbXUCjbC/Fu7ZQ2Hw9z8QHChZEbDTvJOwHegIOWfhObDjx8W1xFM+EilVPWGYkkj0ET3p3xLidz+mrdtUBTIAWJ2lWJj12oaX4y4jObJw6rdkKZbyowJzSNyY0idx8qicTzJe8Y3s5DBhmGvWflppQS3xi4hZF+yGUXbiI3lJhVLEQXA1O200DcR54xF9RbvPms5cvhIAiRGhAGkiARPajF7GFxhzYi0rXCdXVmRj6mDqfcGoviPwyRtcLfM/yXY+gddB81+dADW1XOoFwgfzEHTr0k/71YHDfjNibdk23trceIS4SQZ6Fxs3yiq/4hw+5Yc27qlHHQ9u46EHuK5MOo2nrvQFfGuer+KsW1uEG4HfVVCzmAGY+sAqPnXXhVl7P4cFSxuXG0zRLQOu494NQYy2l2DXXUe1tSAf8R+wPc055e8TEYvD2rbLm1VS85RIMnTXQduoFBanwvD/ANG4t8oGa7dZczeU/wBWv5m6CRBPoacWbN29/wAWxaV0Ia29tmeGUzrIBjSDB6094Fwp+H2hgxYxGIt3MxuXl8PKC+h8paQI9/nQnwjiN63ib2FVD4KOym7czi5B1gqTAkHoAOvWgnOQ5t2L6A+VcTeA9ACKJDiyt1UbylhmUEjUdxFDXK9rXFqdlxd328wQj9amFvflUdOnp7npQSmFvBixGvmIkajTetvio0hu21DHBcZftPeXwHZWdXVs6KsNbQEQTMgg9OtMOced/wAMMr2bi3iG8M5l8rEQGBEq6w2287gb0BHe+IViy3gtbxD3C+TJbSWBO25G4gjv0qEwmGxFi9dsrauPYvnMuY/1iTE59f0M+5qsOXeaHsYxL+RrrSQQdWYtocu/m1q5uWXxN29nxCtbB1VGJJG0Zug9h3oNclrdsvesXMxAaVJgjXoCCZo2tnSmtvBKCWAjMZI6T3rrqBprQd2rVc7TyoMR70sGgi+M8NTwrrBBm8NteugmPtVD3uAF7I8ORYku7HTQawg3aIr0Y6AiDsRB+dVXxTl4ozpcuDKCVA1MIRAgBRGh7/pQP/hnhLbcPUqTlV7iazOlwsP/AFdO9TnGcZ4KF8vkB1cjQdN/pQR8McWVw1yycym3fOkagFV3+YNF9y9nD22Ga2SGKtBXQg7H1g0GsRzIq20a4QFYxmiRtMSKkVRlYQCfmP8AWq4+K3EgmGtWEUDOxJgQIWNgPUj6VNYHnXG4m0rWOH7KIa5eVQdBqqkAkdjNBIYb027a1JC9oVUKPVj39v8AahizxbKYPuO4p7+NQHVonYamT6d9aB1c4bdfRcWVIOii0kD3kyYqsONcu3bP4uxdEgzicPcjKrMh/rAomATbZpWd7Qq1LGJ08pAPYR9D60Mc8cEu4u2F8GcpzBlcBtoIg6HSgqrl8qb6W3gpdIttPQOQM3upIYf3amr/AAVLeVUTNcuZozhmAAkEwuujQB2J9KcWeTVVl8WzjV1kkBDp30XT60841wrJeW6rZ7bhUtGMpTzAlbgOztJ1G4zUCOBcVsuCpseFeImcv5iJByzruNfnSeOWyLLNm0LLseu+8eh7Haoq0GewzT57NxhmBEjMSwIPuXreN4kGspa84uFizysDyrCQdyDJPpNA44ViGzA/selTQ48R2B3/ANI6d/rUDw4+WAYjWfbrFJ43iGJRp9D85EH99aCY5oxaYvCAADxbUuveB/xF+mv/ACUCYHD+JcVZAk6ljCgDUkntFSaY4qA676/Ymd++1deCfh7V9xiUDofVpUSCIAYSTtrpQYAjkWMKly9dc6vGr+iLuF9Tr3japThiJgLyup8S/aYF2BKqpUgPaX+aAYL+8dzO8sc32UxWHtYWzbspcukPC+Y2wpjOxkyTrp2Heg7me/lvRoWOd3InXxLjESOnlCn/AJqD0vhsat22lxDmVgCII2I9aqvi/FoxmIzZ1PiRDwWhUUQYMRrI12Iqv8Pz5irNlbFi81tFMyvlbXpI3HvUlyph/Gu5Ljh85J/MSxJGp/79qCzeEXAL2KynKHNpyT3NsKY+afenF+6yv4bSGyzqImSdtKRy8oFy4pUa2rUz1IN0Ej3FSdywjakZmACy0k5R0zHX13oIm7fKAEk6R9Mo/wBzVX8f5i/E4pyTKBoUbiEH+ZH3q0eZ7BGCxDrEohI/wiqLsNlM6zP+VBO27tuzxRSYRFuhvRQQGX6SPpVy8qcz2bkF7k3XMagfKKpDivDi+LRBr4iWCNdy9tI/6qVxnFNhMXdsIzRYuuqOGhhBI3FB6H45zBbw4AJlz+VBqT60O8N54b8Q1twoVhKmSDPSQRoN6qPhvE7t+7K3HNwxL3GLbbTI+Xzqw+X8BdNy2+IRItkDOpBzBxoPQd6Cykxg8oJgsJAp0tDX9Kh8abUGLaAk6ZSWkx7iDU+tzb1/X/eKBxUJzNwD8QgIYIVksYnMuUyp7bzOu1TYag34hc1pZw5W2we6HXMq6wNZzRt0+u1AK4G14eMxiCVD+FdEbQQyn7/OiC22VZJjTTTX5n/Ogjljid7FYsuyFpt5BlRisBwYMa6SRJ7irGKZEe1dtwHSAY1BgiRoR6+lANcXtpcRWdQxA0JEkSdh1HTaobkfGut8W2LZWspAPSIH+Q+lFGN4YqWVtqzNCaFmBYxqCYEUJcto3jIRsbU77QWH+9A3HEgt3eAdj27TpUtbZgPFaNTqCNAmoO2x1+hoSwXFgbasdSJJGhmRse0x+tFHAeKZz4T6rO5y6iAVMeq7+qmgmLPB0cB7bsh6GTH+9P8ACYe5bADXC3eQOpodfAXLDnIxyEyBG3aOw/3pOH44zPF38qwFhm98+8EkEdOlAY+L/aE9qjeMBbloi4oyyp8RRMFWDAsPcRPrSrTW7iyzFjsT377aCml/CWrZzBmSOpkjWNwdIoAnguEXxcXaygjPb9SVJK6fM0O8SwDWnjqrMp1nbb7US8YC2MYXEZb1sMGWAM9t5OnTvHr0rfOuEyY2IlWh43EEenrNAMeLlEff36GuWMxhNrL0mR+v6g1wxtwEmTEdAOoJ9e1NGvaETpFAoXv6qOoJ+hrpxFdFb+dRr6rH+WWmKnQiiblXgP4+5bw/ii2xkqxk/lBkAA9fltQQGBx72LqXF0ZDIke/T51LcXsLevC9cvKiXkD5srEjKuUqAB5mDKRE9QTE0U8n/Dmxir2Lwt2757GXLdtGRJJDSG/MAQB0966fEHkK1w7h9v8ArXvO16FLBVCgoxfKBrByruT0oAE4opcNxEARy2UMqMIBjYgip/gPHVF1We4be21tFE+6AaTQkKe4TjF22CFdsrKylTqpDCCCDpt16UFycIxJtX3zspD2rJUg+Uhjd69dRU3/AEhJICmP386qThHOA8JrTgA+ELdt5goULMpmCDq0ax71YfBOODEWLd4s1xgpSSMv5d4Agb9SOtBA/Efmi4ipYtjKXXzmTJUHygwdev7NVqFbOM1TnM11nxdxnJZtlABMKNAI9INRy4B0Auvbu5AwlijBZnaSIPtNAbcvcLN/iWAAGng2rjaahbOff5oB8xQr8RrQXimLjY3S3+KCfuTRS/NdnDcSwN+xNuwbID5hr4bXLgaQJ1ETA7Con4r4vDX8Ul/C3lurdt+eN1ZWOhBAI0I37UEHy3xc2GYgBtJjv6bzGsx6UXYXndyuZUUsqhn0bKD5o3JUjWNupjvVe4WyWJiBlUsZMaD339utW18MeBuMH+IYmLtwsfVLRy7e5f7UD/4Xi9iPxdzEK2a6UUEjKJAJ0HQQQduoq0cHZyooJmBBJjp3jSozB8LSzcvYhrjnxDLZmhAqqANNtAOtVnzz8STirjYXDMUsDR7g3uegjVU/XrpQFXMHOouXksWWAstcW3dugnMQzQVtxqBMLn9e25PwrlrDYeTasqp2ncwPeY36V5/xuPUWjlaSkMmo3DAn5abem3WvROBv57KP/MisQPVQYBoHdqyF2AE9hFccTwtHDA5vMQSczbjaATA+QrvZuhhIMj7/AD9a6igBOM4Lwr1tWjKQy9dVI1jT2qrcNw/GW77WrbFTb8oZcvmUnQ6kbjp716E4jw9byFG+R6g9CKpDiuLv/wBIjD2rV17yNluBSYKzMj0yn8x01oAbgl8EPbOz6e28fenvCeJQEkkEN4ZIIPlnykj0b9TUHhLhS5BJH8J1j60vP5nUddunXagujg+MN6yM0ExuOprmOAAgke+vf9mgrk/mOCFaARtGmo7+++3ejH8ZcI0WTEgHTfqI7dj31oOlsMvliVkdBp3p4uYkgwRA0MRB96HMS2KBP5WB31kjf2704wty+mrsDA07/v0oGHOWCsoiXUhXV4NsnQhhl8vsSp07VH8fxxxGR+065RAD6LJ7afuaacZvPfZpwty6qhslwZlKnct2YaDQ9qj/AMe1uxbIMjNmA3Eqfyn0g/egHrhria6Yjf31+v7NcjQIqf5T4j4OJsXOi3FJ7FQwkf4ZofNOsM23vQercNwqzbLNbt20LbsiqpI9SBJ71Uvx2vhRhLAJIAu3JJJM+VRJOverC5V5gW9grD6k+Gob3UZT91+9U38XeOLicfC7WkFs/wB6WY/+oD5UALWV0C/uO9aNs/Teg6YOzndU2zECe0nevSnDeFYHw0QWkXIIAEodNMxCmPNGb1mql+H3IXi3RcxIAt5cyoSQzEzlMAggeUmDvpVkcM4ZgrDG4zuQn5bZuO1tfREYmPadKCtOE8vYvEXcRjMOlwYcXGJC3Tbd7YYtkRt2hQN6iG4Fjce7XbNjEXEJJSSzBVnQBnME+1ekeG3ku2VZVCoy6LGw7R/lXRrh/KiE/wDSo/foKDyjxbhd7DuLd9GRwBCsCDB1Eem/3plV8fHDhTPgkvZUJtNDGPMA5X8p7ZhB/vVQ8UGwa9RctYBcPgcLb/IqWVZzMRpmaT2LEz7V5p4NhxcxFm2RIe6ikejMAfsTVlfFfnvxT+Ew7RbT/isDAY/yafwr1Hf2oIn4ic/3MZfa3ZukYVfKoWQHj+Nupk7dhFBqXI2mTp206/WkbL711wto63I8oMSI0Pt0oO2IuKVICnaDrpMyI+Qr1FwIZMJYDaEWrcz3yj/tXmrl+54l62h1UNmOg1Omh7+bKP8AvXqJU8oHoBQLJil1EtxAnEKgBK9+mYSalzQZTXFWkQm8QAYhmA1InSYEmPtJp1Sbw8rex/Q0Hji/ZZGKuCGBgg7g+ta8TY9RW799nMsxY9yST9TrSKBb3NZGntR9yZzMzLkciRsSdSOoP2qvwKe8Fxfh3JIkQRuRB6HTtQWjx/mZLMDMc2mg7RQlxDmS7dc+EDG57Hbv7iibhOGtYnV8pJgEEAkR+xU2nL2HVfypuPMd/b1n/OggeGY/iBCn+oRQBpOv17+1OOfuDKcC18qviBlkrA0LAHQfrH6VL4Pl+zaJYHWZEtI+QOnWpL8Cl9DauoHtv+YEke0EQZkCD6UHn3E+kx0rnOlFvP8AyQ3D7gglrLz4bncEbo0dRpr1oQAoNNXeydK4EUu3QWh8PeMxhnVmYCyGuf2SsSR7z+tBb4Txy153ALuZAEsSdSfbenHCOMm3hMVaEf1gT331gfveo7BXAjeYTAMD1P8A2oCbhVq1agsIABeDBkqDB2gH/Wmq8eKqyIFuO5aT4cfmMnr3rrwLhTYy44cNkyZQyhsqsWXLJAiNOtGPL/IlrDP/AFy+IZ0OfT5gCY+dBBcn37zviBqXVbbLqRlZQ0H03OlTnADeQZ7yJlzSwIMkk6tJPSizCYa1buELbRVuwCyqAdBpJiSNfvTXjuFVYtCCGZQwEyVmTJH5RFAV8DUhCNIBgH2pjzXxfF2FH4XCHEEjU5gAPlMn5VE8kcVvNfu2XTIqiVnrrGn1FF+IuOAcqZj0GYDX50FA878/Y27bfCYu14LEqSIK+UGQIM5gSAZnpVfGjf4t4u/c4gfxNpbTLbVVCsGBSWIbMN5JPtEUEEUHbCYlrbBkOVhqDpII1BE7GetLYnUnWd+v3702G1KBoO7NA96WMQQsbA7/AL+dcm6D5z8tqS/SgJeR7c3yW2RJO/8AMv7+VejuNcVFjDNd9IUep2/1+VeaOVMabbuAfzKoPsGFWx8ZcVd8CwiKxtjzuwMLMQoP3NBM/D7jr37t1WcnQOFgZQDABB36daOyTVR/B/iPiXWJH5lA02BWd+5g1bs0CQ/oaXSaVQeRcbw+FJe9azjTwwZPyKgr9TUblpbnYZQIHrr1kyfXpAgCks00CZpVt4M0msoC/hmGYAXLT7QdNNew9ql/x165GraRJj7xQzylxvwbmVtUYifQ96s7hihIgqfYT8poGPDuFvOYuwg6A7A+nfpXU8WurcCWjmMaztIiaksfjI1gQdJ7Uy4SFGZ2gmYBO/8AtQPuL8KOIwdyzdaXYSJOi3BqpHUa6H0JqjcRhWtuyOIZWKkdiDrV6X8cqsEmSIa5GsSYUH1JP0FCXGOULF3xsQ73PEutcZMohQEUmCCJbUbyKCs2GlKw48wA1J6dfpVncq8n2L9u9YxNlRiFRGS6jtlhxKtlBiQdDprFTPE+HouCw4exbRWZbN9VRViZUXEIAIYPlMzrOtBX1rkrG5SfAIDaAuVTqDIzMD09taNOH/DQWLIvXGt4m4CCbeuQCdcp0LN76elFXBcORhksX4dk8kmNhsfeAKjrtu5hLqhGz2LhykGSUJ6jrFBLcQvG0me2B4agE2xpA7qBpp29KTjrAvW86aPEqR1HrS7uIGoiQdIOx+tDeAx7pZK7NadlEQfKDpPyoCDDPnSCMpG4139KEubObL1hkCumqspEa9AG1611wPM73RLkDIxWR1FM+ZLmFUi9irLXQfIIzDL1kww3oBPB894uxdNxbkk7zqKIn+OmLiBatT383+tBnMPErN0p4FkWkUR/aYnqTJ7frUNNBKcw8wXsbeN68wLkAaCAFXYD7/Wos1sVphQaNbArK6FZGm40InqZ1ig0m1K30rolkxMH6GkW0JJ+fUD9aDrgsT4bqZ0J8wHaRI+YFWj8WuZnS8llCpsXcMhKwDJzMQZ3ECKqW4kGiXmLHG9Zw1wjS2otT38iMJ/xMPlQWN8GsDnw94rAuLcUz/ymretHQTvGtVd8DbcYa6381wT7BatJaDK2K0a2poPGpNarZpJoMitVutUC0aKl+HcxXrTLlYkDvUTbG/tXcGANP96C2bfEPGshyIJ7bSdI/U0trsXrVsQBvlHtpPziovloG4ibC2IJJGmnpT3G2FW612T5RpvBHSO1A04lh2t3FX+O/iLebX+Fdt+m9EGOsf8AxFggEIvjSu4K5Ou3f70FYu9lv4ZvzE3Cx2Ow/elFXF+MIQFVvPlOw/KpnMW+lBnA8bOMxFxjAVLdvsARmIX3E0vnDGeLhLo2WFIGvR13+cUGXMSwtqskG7c8RoO8mFBHtRRirB8FEafMwJ/uqZ/yFBPHiKplH8MAEzOpFdeIWs67Hp+/ahLH8TzZlBAgyAdtNvnXbDczlbSh2AnSOs+vWgJcOuY+aNBtP6iorF4YZrir5i0k9B86jH5jyzMpPU6sZ9Bp9aa/0/lPkg5tTr9z7SN6BoQLN4WxPmBIjYT0E76zTXjHE2v4Vgf4dQO0b79aacQ4oiXi7MWnfKNyI1BMAVD4vj+/hWwgIYEsc7Qd9/KN+gn1oIhjSRW6yg1WTWRWUCkI0067+lYBOtIrslBioD1/WsyetKAg0tlkExQcry7e1SNjHA4a5aO+ZHX/AJQyn7EfSmGJaY9qRZOooPQfwUt//LyQIm430EAVYi0OcjcI/DYO1a6qqgnuYk/cmiMUCqRZP2JpdJ60HlbG8lX01XLcH9lhv7NB/wC9NcRy+UBzXFzASFAJk9pjt1qZv8xW33LoREeU6GmOK4kroAXMDbyt+sUA9Wq75El5bpKwNzI0PYQSflXA0HRX0inRSbZ7CCCd56x++lMaVmMRQEnAOd7mHt+ERnQGR6azB7j6VOWuY3xEZtB1/c96r2akOD8U8G4pOqzqP9PWgK8bbzYq3BAyjX0PXp7VJYux4dpmc5S567ZZE6+tQ/EOZ8O11biEmABEEdtz/pTPinNrYiRCqo79fr+lA0x3FluMXzkEHT5bfandznO9dCoWAA0JA1I7TQ2yqCdfoNPvSA0mBpQF+Nx6KJLSf5ev3qCx3Eg5EGIn6afveo+yksATEkCYnc9qmebOXRg3RA5clSWaMokHoO0epoG9njAUa5nPaYHudyalOAcXa2S5s+IDqYEgDrE9fehapjhvHL1lcq3MqdtNaBHMmKD32yghZkA7iaZ3mHhIAPNLEn0MQPtXLF4g3HZ23Ykn504xmEZbdpiNGEg0DKtkVi1tqDQrVbFaNBlLSOtYbRiY06eveO9aFB2XSurN5ZjSY/f0NNxS7ayfagzEdKzB2C7qqiSzBQPUkAfrWXdYqe5AwnicSwi//dU6f2fN19qD01w/8vXTTX0gfOnYFcMNbgQTOppwBQaFYxpVaYUHl23iiQCdZ/8A6En1qNZPPA01rVZQNMXbGp9R9wf9PvTXLWVlBhFZFZWUGq3FZWUGwJpMVlZQbC1sLrWVlA94HZD4myp1BuLP+IVP88XvEKmIKsw3nQgGPtWqygEqysrKDIqR4jdm1aGvlUddNR9qysoI2K3FarKDBWVlZQOrRLK5JJOmp161zK6VlZQKRNJ7Vq2NaysoF3lg0SfDN8vErJHTP/8ArasrKD0jwy+XWT3j6U9rdZQZWEVlZQf/2Q==">
            <a:hlinkClick r:id="rId2"/>
          </p:cNvPr>
          <p:cNvSpPr>
            <a:spLocks noChangeAspect="1" noChangeArrowheads="1"/>
          </p:cNvSpPr>
          <p:nvPr/>
        </p:nvSpPr>
        <p:spPr bwMode="auto">
          <a:xfrm>
            <a:off x="180975" y="-1889125"/>
            <a:ext cx="5553075" cy="4267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4" name="Picture 6" descr="http://library.thinkquest.org/CR0210130/media/Pol-jew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590800"/>
            <a:ext cx="4267200" cy="3279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392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95400" y="152400"/>
            <a:ext cx="6096000" cy="2438399"/>
          </a:xfrm>
        </p:spPr>
        <p:txBody>
          <a:bodyPr/>
          <a:lstStyle/>
          <a:p>
            <a:pPr marL="18288" indent="0">
              <a:buNone/>
            </a:pPr>
            <a:r>
              <a:rPr lang="en-US" dirty="0" smtClean="0"/>
              <a:t>A miracle happened and my father survived. </a:t>
            </a:r>
            <a:endParaRPr lang="en-US" dirty="0"/>
          </a:p>
        </p:txBody>
      </p:sp>
      <p:pic>
        <p:nvPicPr>
          <p:cNvPr id="6" name="Picture 2" descr="http://popchassid.wpengine.netdna-cdn.com/wp-content/themes/folioway/core/thumb.php?src=/wp-content/uploads/2013/04/MargaretBourke-camp1-e1365050771327.jpg&amp;w=640&amp;h=240&amp;zc=1&amp;q=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752600"/>
            <a:ext cx="3962400"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19217" y="3414074"/>
            <a:ext cx="7467600" cy="646331"/>
          </a:xfrm>
          <a:prstGeom prst="rect">
            <a:avLst/>
          </a:prstGeom>
          <a:noFill/>
        </p:spPr>
        <p:txBody>
          <a:bodyPr wrap="square" rtlCol="0">
            <a:spAutoFit/>
          </a:bodyPr>
          <a:lstStyle/>
          <a:p>
            <a:r>
              <a:rPr lang="en-US" dirty="0" smtClean="0"/>
              <a:t>I was happy my father was still alive. But, it was winter and we did not have warm clothes or food. It was awful.</a:t>
            </a:r>
            <a:endParaRPr lang="en-US" dirty="0"/>
          </a:p>
        </p:txBody>
      </p:sp>
      <p:pic>
        <p:nvPicPr>
          <p:cNvPr id="8196" name="Picture 4" descr="https://encrypted-tbn1.gstatic.com/images?q=tbn:ANd9GcSSR6IDOYFpazZeiMHkSJaLjwChYi89AVtONvLTH0u8iCzFNMS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410925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780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1676400"/>
            <a:ext cx="6096000" cy="3657599"/>
          </a:xfrm>
        </p:spPr>
        <p:txBody>
          <a:bodyPr/>
          <a:lstStyle/>
          <a:p>
            <a:r>
              <a:rPr lang="en-US" dirty="0" smtClean="0"/>
              <a:t>“Annihilate an entire people? Wipe out a population dispersed throughout so many nations? So many millions of people! By what means? In the middle of the twentieth century!” (Page 8)</a:t>
            </a:r>
            <a:endParaRPr lang="en-US" dirty="0"/>
          </a:p>
        </p:txBody>
      </p:sp>
      <p:sp>
        <p:nvSpPr>
          <p:cNvPr id="3" name="Title 2"/>
          <p:cNvSpPr>
            <a:spLocks noGrp="1"/>
          </p:cNvSpPr>
          <p:nvPr>
            <p:ph type="title"/>
          </p:nvPr>
        </p:nvSpPr>
        <p:spPr>
          <a:xfrm>
            <a:off x="838200" y="304800"/>
            <a:ext cx="7543800" cy="914400"/>
          </a:xfrm>
        </p:spPr>
        <p:txBody>
          <a:bodyPr/>
          <a:lstStyle/>
          <a:p>
            <a:pPr algn="ctr"/>
            <a:r>
              <a:rPr lang="en-US" dirty="0" smtClean="0"/>
              <a:t>Part One</a:t>
            </a:r>
            <a:endParaRPr lang="en-US" dirty="0"/>
          </a:p>
        </p:txBody>
      </p:sp>
    </p:spTree>
    <p:extLst>
      <p:ext uri="{BB962C8B-B14F-4D97-AF65-F5344CB8AC3E}">
        <p14:creationId xmlns:p14="http://schemas.microsoft.com/office/powerpoint/2010/main" val="3304938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2590800"/>
            <a:ext cx="6096000" cy="3657599"/>
          </a:xfrm>
        </p:spPr>
        <p:txBody>
          <a:bodyPr/>
          <a:lstStyle/>
          <a:p>
            <a:pPr marL="18288" indent="0">
              <a:buNone/>
            </a:pPr>
            <a:r>
              <a:rPr lang="en-US" dirty="0" smtClean="0"/>
              <a:t>“This was it; the end of the road. A silent death, suffocation. No way to scream, to call for help.” Page 94</a:t>
            </a:r>
            <a:endParaRPr lang="en-US" dirty="0"/>
          </a:p>
        </p:txBody>
      </p:sp>
      <p:sp>
        <p:nvSpPr>
          <p:cNvPr id="3" name="Title 2"/>
          <p:cNvSpPr>
            <a:spLocks noGrp="1"/>
          </p:cNvSpPr>
          <p:nvPr>
            <p:ph type="title"/>
          </p:nvPr>
        </p:nvSpPr>
        <p:spPr>
          <a:xfrm>
            <a:off x="457200" y="1143000"/>
            <a:ext cx="7543800" cy="914400"/>
          </a:xfrm>
        </p:spPr>
        <p:txBody>
          <a:bodyPr/>
          <a:lstStyle/>
          <a:p>
            <a:pPr algn="ctr"/>
            <a:r>
              <a:rPr lang="en-US" dirty="0" smtClean="0"/>
              <a:t>Part Six and Seven</a:t>
            </a:r>
            <a:endParaRPr lang="en-US" dirty="0"/>
          </a:p>
        </p:txBody>
      </p:sp>
    </p:spTree>
    <p:extLst>
      <p:ext uri="{BB962C8B-B14F-4D97-AF65-F5344CB8AC3E}">
        <p14:creationId xmlns:p14="http://schemas.microsoft.com/office/powerpoint/2010/main" val="8256814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3124200"/>
            <a:ext cx="6096000" cy="3657599"/>
          </a:xfrm>
        </p:spPr>
        <p:txBody>
          <a:bodyPr>
            <a:normAutofit/>
          </a:bodyPr>
          <a:lstStyle/>
          <a:p>
            <a:pPr marL="18288" indent="0">
              <a:buNone/>
            </a:pPr>
            <a:r>
              <a:rPr lang="en-US" sz="4800" dirty="0" smtClean="0"/>
              <a:t>This is the Holocaust. </a:t>
            </a:r>
            <a:endParaRPr lang="en-US" sz="4800" dirty="0"/>
          </a:p>
        </p:txBody>
      </p:sp>
      <p:sp>
        <p:nvSpPr>
          <p:cNvPr id="3" name="Title 2"/>
          <p:cNvSpPr>
            <a:spLocks noGrp="1"/>
          </p:cNvSpPr>
          <p:nvPr>
            <p:ph type="title"/>
          </p:nvPr>
        </p:nvSpPr>
        <p:spPr>
          <a:xfrm>
            <a:off x="609600" y="914400"/>
            <a:ext cx="7543800" cy="2362200"/>
          </a:xfrm>
        </p:spPr>
        <p:txBody>
          <a:bodyPr/>
          <a:lstStyle/>
          <a:p>
            <a:r>
              <a:rPr lang="en-US" sz="2000" dirty="0" smtClean="0"/>
              <a:t>I ran for miles in the snow with my bleeding foot. </a:t>
            </a:r>
            <a:br>
              <a:rPr lang="en-US" sz="2000" dirty="0" smtClean="0"/>
            </a:br>
            <a:r>
              <a:rPr lang="en-US" sz="2000" dirty="0" smtClean="0"/>
              <a:t>I saw people abandon their loved ones. </a:t>
            </a:r>
            <a:br>
              <a:rPr lang="en-US" sz="2000" dirty="0" smtClean="0"/>
            </a:br>
            <a:r>
              <a:rPr lang="en-US" sz="2000" dirty="0" smtClean="0"/>
              <a:t>I saw herds of men wrestle over a few crumbs of bread. </a:t>
            </a:r>
            <a:br>
              <a:rPr lang="en-US" sz="2000" dirty="0" smtClean="0"/>
            </a:br>
            <a:r>
              <a:rPr lang="en-US" sz="2000" dirty="0" smtClean="0"/>
              <a:t>I saw people fight to the death for a coin. </a:t>
            </a:r>
            <a:br>
              <a:rPr lang="en-US" sz="2000" dirty="0" smtClean="0"/>
            </a:br>
            <a:r>
              <a:rPr lang="en-US" sz="2000" dirty="0" smtClean="0"/>
              <a:t>I saw people die. </a:t>
            </a:r>
            <a:br>
              <a:rPr lang="en-US" sz="2000" dirty="0" smtClean="0"/>
            </a:br>
            <a:r>
              <a:rPr lang="en-US" sz="2000" dirty="0" smtClean="0"/>
              <a:t>I was told to throw away their dead bodies. </a:t>
            </a:r>
            <a:br>
              <a:rPr lang="en-US" sz="2000" dirty="0" smtClean="0"/>
            </a:br>
            <a:endParaRPr lang="en-US" sz="2000" dirty="0"/>
          </a:p>
        </p:txBody>
      </p:sp>
    </p:spTree>
    <p:extLst>
      <p:ext uri="{BB962C8B-B14F-4D97-AF65-F5344CB8AC3E}">
        <p14:creationId xmlns:p14="http://schemas.microsoft.com/office/powerpoint/2010/main" val="3399261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47800" y="2133600"/>
            <a:ext cx="6096000" cy="3657599"/>
          </a:xfrm>
        </p:spPr>
        <p:txBody>
          <a:bodyPr/>
          <a:lstStyle/>
          <a:p>
            <a:pPr marL="18288" indent="0">
              <a:buNone/>
            </a:pPr>
            <a:r>
              <a:rPr lang="en-US" dirty="0" smtClean="0"/>
              <a:t>“I tightened my grip on my father’s hand. The old, familiar fear: not to lose him.” Page 104</a:t>
            </a:r>
            <a:endParaRPr lang="en-US" dirty="0"/>
          </a:p>
        </p:txBody>
      </p:sp>
      <p:sp>
        <p:nvSpPr>
          <p:cNvPr id="3" name="Title 2"/>
          <p:cNvSpPr>
            <a:spLocks noGrp="1"/>
          </p:cNvSpPr>
          <p:nvPr>
            <p:ph type="title"/>
          </p:nvPr>
        </p:nvSpPr>
        <p:spPr>
          <a:xfrm>
            <a:off x="762000" y="533400"/>
            <a:ext cx="7543800" cy="914400"/>
          </a:xfrm>
        </p:spPr>
        <p:txBody>
          <a:bodyPr/>
          <a:lstStyle/>
          <a:p>
            <a:pPr algn="ctr"/>
            <a:r>
              <a:rPr lang="en-US" dirty="0" smtClean="0"/>
              <a:t>Part 8 </a:t>
            </a:r>
            <a:endParaRPr lang="en-US" dirty="0"/>
          </a:p>
        </p:txBody>
      </p:sp>
    </p:spTree>
    <p:extLst>
      <p:ext uri="{BB962C8B-B14F-4D97-AF65-F5344CB8AC3E}">
        <p14:creationId xmlns:p14="http://schemas.microsoft.com/office/powerpoint/2010/main" val="2078797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68262" y="685800"/>
            <a:ext cx="6096000" cy="2057399"/>
          </a:xfrm>
        </p:spPr>
        <p:txBody>
          <a:bodyPr/>
          <a:lstStyle/>
          <a:p>
            <a:pPr marL="18288" indent="0">
              <a:buNone/>
            </a:pPr>
            <a:r>
              <a:rPr lang="en-US" dirty="0" smtClean="0"/>
              <a:t>We were put on a train to Buchenwald, a different camp. My father was dying. I knew he would not survive. </a:t>
            </a:r>
            <a:endParaRPr lang="en-US" dirty="0">
              <a:effectLst/>
            </a:endParaRPr>
          </a:p>
          <a:p>
            <a:pPr marL="18288" indent="0">
              <a:buNone/>
            </a:pPr>
            <a:r>
              <a:rPr lang="en-US" dirty="0"/>
              <a:t>I </a:t>
            </a:r>
            <a:r>
              <a:rPr lang="en-US" dirty="0" smtClean="0"/>
              <a:t>secretly wanted </a:t>
            </a:r>
            <a:r>
              <a:rPr lang="en-US" dirty="0"/>
              <a:t>his food for myself because I had a much better chance of survival. </a:t>
            </a:r>
          </a:p>
          <a:p>
            <a:pPr marL="18288" indent="0">
              <a:buNone/>
            </a:pPr>
            <a:endParaRPr lang="en-US" dirty="0">
              <a:effectLst/>
            </a:endParaRPr>
          </a:p>
          <a:p>
            <a:pPr marL="18288" indent="0">
              <a:buNone/>
            </a:pPr>
            <a:endParaRPr lang="en-US" dirty="0"/>
          </a:p>
        </p:txBody>
      </p:sp>
      <p:pic>
        <p:nvPicPr>
          <p:cNvPr id="9218" name="Picture 2" descr="http://www.ushmm.org/lcmedia/photo/lc/image/30/3003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0"/>
            <a:ext cx="5553075"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7234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0" y="533401"/>
            <a:ext cx="7162800" cy="2743200"/>
          </a:xfrm>
        </p:spPr>
        <p:txBody>
          <a:bodyPr/>
          <a:lstStyle/>
          <a:p>
            <a:pPr marL="18288" indent="0">
              <a:buNone/>
            </a:pPr>
            <a:r>
              <a:rPr lang="en-US" dirty="0" smtClean="0"/>
              <a:t>I woke up one morning and found that my father had been taken away to be killed. He was too weak. </a:t>
            </a:r>
          </a:p>
          <a:p>
            <a:pPr marL="18288" indent="0">
              <a:buNone/>
            </a:pPr>
            <a:r>
              <a:rPr lang="en-US" dirty="0" smtClean="0"/>
              <a:t>I did not cry. I felt free. </a:t>
            </a:r>
            <a:endParaRPr lang="en-US" dirty="0"/>
          </a:p>
        </p:txBody>
      </p:sp>
      <p:sp>
        <p:nvSpPr>
          <p:cNvPr id="3" name="Title 2"/>
          <p:cNvSpPr>
            <a:spLocks noGrp="1"/>
          </p:cNvSpPr>
          <p:nvPr>
            <p:ph type="title"/>
          </p:nvPr>
        </p:nvSpPr>
        <p:spPr>
          <a:xfrm>
            <a:off x="2438400" y="5562600"/>
            <a:ext cx="3500437" cy="914400"/>
          </a:xfrm>
        </p:spPr>
        <p:txBody>
          <a:bodyPr/>
          <a:lstStyle/>
          <a:p>
            <a:r>
              <a:rPr lang="en-US" sz="1600" dirty="0" smtClean="0"/>
              <a:t>This was </a:t>
            </a:r>
            <a:r>
              <a:rPr lang="en-US" sz="1600" dirty="0" err="1" smtClean="0"/>
              <a:t>Shlomo</a:t>
            </a:r>
            <a:r>
              <a:rPr lang="en-US" sz="1600" dirty="0" smtClean="0"/>
              <a:t> Wiesel, my father. </a:t>
            </a:r>
            <a:endParaRPr lang="en-US" sz="1600" dirty="0"/>
          </a:p>
        </p:txBody>
      </p:sp>
      <p:pic>
        <p:nvPicPr>
          <p:cNvPr id="11266" name="Picture 2" descr="http://hunhir.info/hir_kepek/shlomovizel-kep-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3048000"/>
            <a:ext cx="166687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172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2514600"/>
            <a:ext cx="6096000" cy="3657599"/>
          </a:xfrm>
        </p:spPr>
        <p:txBody>
          <a:bodyPr/>
          <a:lstStyle/>
          <a:p>
            <a:pPr marL="18288" indent="0">
              <a:buNone/>
            </a:pPr>
            <a:r>
              <a:rPr lang="en-US" dirty="0" smtClean="0"/>
              <a:t>“I decided to look at myself in the mirror on the opposite wall. I had not seen myself since the ghetto. From the depths of the mirror, a corpse was contemplating me.” Page 115</a:t>
            </a:r>
            <a:endParaRPr lang="en-US" dirty="0"/>
          </a:p>
        </p:txBody>
      </p:sp>
      <p:sp>
        <p:nvSpPr>
          <p:cNvPr id="3" name="Title 2"/>
          <p:cNvSpPr>
            <a:spLocks noGrp="1"/>
          </p:cNvSpPr>
          <p:nvPr>
            <p:ph type="title"/>
          </p:nvPr>
        </p:nvSpPr>
        <p:spPr>
          <a:xfrm>
            <a:off x="762000" y="914400"/>
            <a:ext cx="7543800" cy="914400"/>
          </a:xfrm>
        </p:spPr>
        <p:txBody>
          <a:bodyPr/>
          <a:lstStyle/>
          <a:p>
            <a:r>
              <a:rPr lang="en-US" dirty="0" smtClean="0"/>
              <a:t>Part Nine </a:t>
            </a:r>
            <a:endParaRPr lang="en-US" dirty="0"/>
          </a:p>
        </p:txBody>
      </p:sp>
    </p:spTree>
    <p:extLst>
      <p:ext uri="{BB962C8B-B14F-4D97-AF65-F5344CB8AC3E}">
        <p14:creationId xmlns:p14="http://schemas.microsoft.com/office/powerpoint/2010/main" val="1990979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762000"/>
            <a:ext cx="7239000" cy="1447800"/>
          </a:xfrm>
        </p:spPr>
        <p:txBody>
          <a:bodyPr>
            <a:normAutofit/>
          </a:bodyPr>
          <a:lstStyle/>
          <a:p>
            <a:pPr marL="18288" indent="0">
              <a:buNone/>
            </a:pPr>
            <a:r>
              <a:rPr lang="en-US" dirty="0" smtClean="0"/>
              <a:t>I stayed in Buchenwald. My life did not matter anymore. </a:t>
            </a:r>
            <a:r>
              <a:rPr lang="en-US" sz="4400" dirty="0" smtClean="0"/>
              <a:t>All I wanted was to eat. </a:t>
            </a:r>
            <a:endParaRPr lang="en-US" sz="4400" dirty="0"/>
          </a:p>
        </p:txBody>
      </p:sp>
      <p:pic>
        <p:nvPicPr>
          <p:cNvPr id="10242" name="Picture 2" descr="http://www.google.com/url?sa=i&amp;source=images&amp;cd=&amp;docid=w2BV2ZILANAFYM&amp;tbnid=8_8OsfQBmKGQ7M:&amp;ved=0CAUQjBwwAA&amp;url=http%3A%2F%2Fgordondabbs.com%2Fwp-content%2Fuploads%2F2013%2F06%2Ffeast.jpg&amp;ei=ENWCUujON9ewsATenoG4Cg&amp;psig=AFQjCNEvdtSHQYUzxsWJ8xpSgP8PvklEhA&amp;ust=138439233696027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57400"/>
            <a:ext cx="5715000" cy="3857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642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685800"/>
            <a:ext cx="6096000" cy="3657599"/>
          </a:xfrm>
        </p:spPr>
        <p:txBody>
          <a:bodyPr/>
          <a:lstStyle/>
          <a:p>
            <a:pPr marL="18288" indent="0">
              <a:buNone/>
            </a:pPr>
            <a:r>
              <a:rPr lang="en-US" dirty="0" smtClean="0"/>
              <a:t>In April when the Russians came to save us, the Nazis tried to kill us before we could be saved. But the Russians won. We were finally free.</a:t>
            </a:r>
            <a:endParaRPr lang="en-US" dirty="0"/>
          </a:p>
        </p:txBody>
      </p:sp>
      <p:pic>
        <p:nvPicPr>
          <p:cNvPr id="12290" name="Picture 2" descr="http://1.bp.blogspot.com/_oIAhQMTG-dU/TSqXSDSlHoI/AAAAAAAAFfw/E3DUSjg-Lbc/s1600/brutal-germans-ww2-nazi-killing-squads-eisantzgruppen-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200400"/>
            <a:ext cx="3355375" cy="259080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www.holocaustresearchproject.org/othercamps/images/Liberation%20at%20Dacha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257550"/>
            <a:ext cx="3238963"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651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304800"/>
            <a:ext cx="6096000" cy="3657599"/>
          </a:xfrm>
        </p:spPr>
        <p:txBody>
          <a:bodyPr/>
          <a:lstStyle/>
          <a:p>
            <a:pPr marL="18288" indent="0">
              <a:buNone/>
            </a:pPr>
            <a:r>
              <a:rPr lang="en-US" dirty="0" smtClean="0"/>
              <a:t>Even though I was free, I wasn’t even happy. All I cared about was food. I looked at myself in a mirror for the first time since I left my home. I did not look alive. </a:t>
            </a:r>
          </a:p>
          <a:p>
            <a:pPr marL="18288" indent="0">
              <a:buNone/>
            </a:pPr>
            <a:endParaRPr lang="en-US" dirty="0"/>
          </a:p>
        </p:txBody>
      </p:sp>
      <p:pic>
        <p:nvPicPr>
          <p:cNvPr id="13314" name="Picture 2" descr="http://www.achievement.org/achievers/wie0/large/wie0-0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949575"/>
            <a:ext cx="3771900"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110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76200"/>
            <a:ext cx="6096000" cy="3657599"/>
          </a:xfrm>
        </p:spPr>
        <p:txBody>
          <a:bodyPr/>
          <a:lstStyle/>
          <a:p>
            <a:pPr marL="18288" indent="0">
              <a:buNone/>
            </a:pPr>
            <a:r>
              <a:rPr lang="en-US" dirty="0" smtClean="0"/>
              <a:t>My name is </a:t>
            </a:r>
            <a:r>
              <a:rPr lang="en-US" dirty="0" err="1" smtClean="0"/>
              <a:t>Eliezer</a:t>
            </a:r>
            <a:r>
              <a:rPr lang="en-US" dirty="0" smtClean="0"/>
              <a:t> Wiesel, but you can call me </a:t>
            </a:r>
            <a:r>
              <a:rPr lang="en-US" dirty="0" err="1" smtClean="0"/>
              <a:t>Elie</a:t>
            </a:r>
            <a:r>
              <a:rPr lang="en-US" dirty="0" smtClean="0"/>
              <a:t>. I am a fifteen year old Jewish boy living in </a:t>
            </a:r>
            <a:r>
              <a:rPr lang="en-US" dirty="0" err="1" smtClean="0"/>
              <a:t>Sighet</a:t>
            </a:r>
            <a:r>
              <a:rPr lang="en-US" dirty="0" smtClean="0"/>
              <a:t>, Transylvania. </a:t>
            </a:r>
            <a:endParaRPr lang="en-US" dirty="0"/>
          </a:p>
        </p:txBody>
      </p:sp>
      <p:pic>
        <p:nvPicPr>
          <p:cNvPr id="1026" name="Picture 2" descr="Elie Wiesel, age 15, shortly before depor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667000"/>
            <a:ext cx="2857500" cy="32575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208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685800"/>
            <a:ext cx="6096000" cy="3657599"/>
          </a:xfrm>
        </p:spPr>
        <p:txBody>
          <a:bodyPr/>
          <a:lstStyle/>
          <a:p>
            <a:pPr marL="18288" indent="0">
              <a:buNone/>
            </a:pPr>
            <a:r>
              <a:rPr lang="en-US" dirty="0" smtClean="0"/>
              <a:t>My friend </a:t>
            </a:r>
            <a:r>
              <a:rPr lang="en-US" dirty="0" err="1" smtClean="0"/>
              <a:t>Moishe</a:t>
            </a:r>
            <a:r>
              <a:rPr lang="en-US" dirty="0" smtClean="0"/>
              <a:t> and other Jews in my town were kidnapped by Nazis, men who hated us. </a:t>
            </a:r>
            <a:r>
              <a:rPr lang="en-US" dirty="0" err="1" smtClean="0"/>
              <a:t>Moishe</a:t>
            </a:r>
            <a:r>
              <a:rPr lang="en-US" dirty="0" smtClean="0"/>
              <a:t>, pictured below, escaped, but all the others were killed. He tried to warn us that the Nazis were going to exterminate the Jews and begged us to protect ourselves. But we didn’t believe him.</a:t>
            </a:r>
            <a:endParaRPr lang="en-US" dirty="0"/>
          </a:p>
        </p:txBody>
      </p:sp>
      <p:pic>
        <p:nvPicPr>
          <p:cNvPr id="2050" name="Picture 2" descr="Moshe_Zinber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733800"/>
            <a:ext cx="2019300" cy="228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6246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457200"/>
            <a:ext cx="6096000" cy="3657599"/>
          </a:xfrm>
        </p:spPr>
        <p:txBody>
          <a:bodyPr/>
          <a:lstStyle/>
          <a:p>
            <a:pPr marL="18288" indent="0">
              <a:buNone/>
            </a:pPr>
            <a:r>
              <a:rPr lang="en-US" dirty="0" smtClean="0"/>
              <a:t>But just like </a:t>
            </a:r>
            <a:r>
              <a:rPr lang="en-US" dirty="0" err="1" smtClean="0"/>
              <a:t>Moishe</a:t>
            </a:r>
            <a:r>
              <a:rPr lang="en-US" dirty="0" smtClean="0"/>
              <a:t> warned, the Nazis came to our town. At first they were nice. But soon they became hostile, rounded up all the Jews including my family and me, and forced us to live in ghettos. We were imprisoned and isolated from the rest of the world. </a:t>
            </a:r>
            <a:endParaRPr lang="en-US" dirty="0"/>
          </a:p>
        </p:txBody>
      </p:sp>
      <p:pic>
        <p:nvPicPr>
          <p:cNvPr id="3074" name="Picture 2" descr="Warsaw_ghet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8319" y="3781147"/>
            <a:ext cx="3000375" cy="19145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30582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00200" y="685800"/>
            <a:ext cx="6096000" cy="3657599"/>
          </a:xfrm>
        </p:spPr>
        <p:txBody>
          <a:bodyPr/>
          <a:lstStyle/>
          <a:p>
            <a:pPr marL="18288" indent="0">
              <a:buNone/>
            </a:pPr>
            <a:r>
              <a:rPr lang="en-US" dirty="0" smtClean="0"/>
              <a:t>Soon they forced us into trains. We didn’t know where they were taking us. </a:t>
            </a:r>
            <a:endParaRPr lang="en-US" dirty="0"/>
          </a:p>
        </p:txBody>
      </p:sp>
      <p:pic>
        <p:nvPicPr>
          <p:cNvPr id="4098" name="Picture 2" descr="train_c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276600"/>
            <a:ext cx="3143250" cy="2228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1722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676400" y="1905000"/>
            <a:ext cx="6096000" cy="3657599"/>
          </a:xfrm>
        </p:spPr>
        <p:txBody>
          <a:bodyPr/>
          <a:lstStyle/>
          <a:p>
            <a:pPr marL="18288" indent="0">
              <a:buNone/>
            </a:pPr>
            <a:r>
              <a:rPr lang="en-US" dirty="0" smtClean="0"/>
              <a:t>“’Jews, look! Look at the fire! Look at the flames!’ And as the train stopped, this time we saw flames rising from a tall chimney into a black sky.”</a:t>
            </a:r>
            <a:r>
              <a:rPr lang="en-US" dirty="0"/>
              <a:t> </a:t>
            </a:r>
            <a:r>
              <a:rPr lang="en-US" dirty="0" smtClean="0"/>
              <a:t>(Page 28)</a:t>
            </a:r>
          </a:p>
        </p:txBody>
      </p:sp>
      <p:sp>
        <p:nvSpPr>
          <p:cNvPr id="3" name="Title 2"/>
          <p:cNvSpPr>
            <a:spLocks noGrp="1"/>
          </p:cNvSpPr>
          <p:nvPr>
            <p:ph type="title"/>
          </p:nvPr>
        </p:nvSpPr>
        <p:spPr>
          <a:xfrm>
            <a:off x="838200" y="304800"/>
            <a:ext cx="7543800" cy="914400"/>
          </a:xfrm>
        </p:spPr>
        <p:txBody>
          <a:bodyPr/>
          <a:lstStyle/>
          <a:p>
            <a:pPr algn="ctr"/>
            <a:r>
              <a:rPr lang="en-US" dirty="0" smtClean="0"/>
              <a:t>Part Two</a:t>
            </a:r>
            <a:endParaRPr lang="en-US" dirty="0"/>
          </a:p>
        </p:txBody>
      </p:sp>
    </p:spTree>
    <p:extLst>
      <p:ext uri="{BB962C8B-B14F-4D97-AF65-F5344CB8AC3E}">
        <p14:creationId xmlns:p14="http://schemas.microsoft.com/office/powerpoint/2010/main" val="1497238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828800" y="228600"/>
            <a:ext cx="6096000" cy="3657599"/>
          </a:xfrm>
        </p:spPr>
        <p:txBody>
          <a:bodyPr/>
          <a:lstStyle/>
          <a:p>
            <a:pPr marL="18288" indent="0">
              <a:buNone/>
            </a:pPr>
            <a:r>
              <a:rPr lang="en-US" dirty="0" smtClean="0"/>
              <a:t>On the train, a woman kept screaming, “Fire! Fire!” We didn’t know what was wrong with her. Then we reached Auschwitz-</a:t>
            </a:r>
            <a:r>
              <a:rPr lang="en-US" dirty="0" err="1" smtClean="0"/>
              <a:t>Birkenau</a:t>
            </a:r>
            <a:r>
              <a:rPr lang="en-US" dirty="0" smtClean="0"/>
              <a:t>, a concentration camp, and knew why she was screaming. The Nazis were going to burn us alive. </a:t>
            </a:r>
            <a:endParaRPr lang="en-US" dirty="0"/>
          </a:p>
        </p:txBody>
      </p:sp>
      <p:pic>
        <p:nvPicPr>
          <p:cNvPr id="5122" name="Picture 2" descr="http://www.thehistoryblog.com/wp-content/uploads/2010/12/Auschwitz-main-gat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3429000"/>
            <a:ext cx="3657600" cy="24460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6475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0" y="1447801"/>
            <a:ext cx="6096000" cy="2590800"/>
          </a:xfrm>
        </p:spPr>
        <p:txBody>
          <a:bodyPr/>
          <a:lstStyle/>
          <a:p>
            <a:pPr marL="18288" indent="0">
              <a:buNone/>
            </a:pPr>
            <a:r>
              <a:rPr lang="en-US" dirty="0" smtClean="0"/>
              <a:t>“Never shall I forget those moments that murdered my God and my soul and turned my dreams to ashes.” Page 34</a:t>
            </a:r>
            <a:endParaRPr lang="en-US" dirty="0"/>
          </a:p>
        </p:txBody>
      </p:sp>
      <p:sp>
        <p:nvSpPr>
          <p:cNvPr id="3" name="Title 2"/>
          <p:cNvSpPr>
            <a:spLocks noGrp="1"/>
          </p:cNvSpPr>
          <p:nvPr>
            <p:ph type="title"/>
          </p:nvPr>
        </p:nvSpPr>
        <p:spPr>
          <a:xfrm>
            <a:off x="838200" y="457200"/>
            <a:ext cx="7543800" cy="914400"/>
          </a:xfrm>
        </p:spPr>
        <p:txBody>
          <a:bodyPr/>
          <a:lstStyle/>
          <a:p>
            <a:pPr algn="ctr"/>
            <a:r>
              <a:rPr lang="en-US" dirty="0" smtClean="0"/>
              <a:t>Part Three</a:t>
            </a:r>
            <a:endParaRPr lang="en-US" dirty="0"/>
          </a:p>
        </p:txBody>
      </p:sp>
    </p:spTree>
    <p:extLst>
      <p:ext uri="{BB962C8B-B14F-4D97-AF65-F5344CB8AC3E}">
        <p14:creationId xmlns:p14="http://schemas.microsoft.com/office/powerpoint/2010/main" val="13182141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161</TotalTime>
  <Words>915</Words>
  <Application>Microsoft Office PowerPoint</Application>
  <PresentationFormat>On-screen Show (4:3)</PresentationFormat>
  <Paragraphs>41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Elemental</vt:lpstr>
      <vt:lpstr>Night  Ellie Wiesel </vt:lpstr>
      <vt:lpstr>Part One</vt:lpstr>
      <vt:lpstr>PowerPoint Presentation</vt:lpstr>
      <vt:lpstr>PowerPoint Presentation</vt:lpstr>
      <vt:lpstr>PowerPoint Presentation</vt:lpstr>
      <vt:lpstr>PowerPoint Presentation</vt:lpstr>
      <vt:lpstr>Part Two</vt:lpstr>
      <vt:lpstr>PowerPoint Presentation</vt:lpstr>
      <vt:lpstr>Part Three</vt:lpstr>
      <vt:lpstr>PowerPoint Presentation</vt:lpstr>
      <vt:lpstr>PowerPoint Presentation</vt:lpstr>
      <vt:lpstr>PowerPoint Presentation</vt:lpstr>
      <vt:lpstr>PowerPoint Presentation</vt:lpstr>
      <vt:lpstr>PowerPoint Presentation</vt:lpstr>
      <vt:lpstr>PowerPoint Presentation</vt:lpstr>
      <vt:lpstr>Part Five </vt:lpstr>
      <vt:lpstr>PowerPoint Presentation</vt:lpstr>
      <vt:lpstr>PowerPoint Presentation</vt:lpstr>
      <vt:lpstr>PowerPoint Presentation</vt:lpstr>
      <vt:lpstr>Part Six and Seven</vt:lpstr>
      <vt:lpstr>I ran for miles in the snow with my bleeding foot.  I saw people abandon their loved ones.  I saw herds of men wrestle over a few crumbs of bread.  I saw people fight to the death for a coin.  I saw people die.  I was told to throw away their dead bodies.  </vt:lpstr>
      <vt:lpstr>Part 8 </vt:lpstr>
      <vt:lpstr>PowerPoint Presentation</vt:lpstr>
      <vt:lpstr>This was Shlomo Wiesel, my father. </vt:lpstr>
      <vt:lpstr>Part Nine </vt:lpstr>
      <vt:lpstr>PowerPoint Presentation</vt:lpstr>
      <vt:lpstr>PowerPoint Presentation</vt:lpstr>
      <vt:lpstr>PowerPoint Presentation</vt:lpstr>
    </vt:vector>
  </TitlesOfParts>
  <Company>TCNJ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Night  Ellie Wiesel Modified Book by:  Christine Seddon</dc:title>
  <dc:creator>The College of New Jersey</dc:creator>
  <cp:lastModifiedBy>The College of New Jersey</cp:lastModifiedBy>
  <cp:revision>18</cp:revision>
  <dcterms:created xsi:type="dcterms:W3CDTF">2013-11-11T16:51:21Z</dcterms:created>
  <dcterms:modified xsi:type="dcterms:W3CDTF">2016-07-06T19:28:26Z</dcterms:modified>
</cp:coreProperties>
</file>