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90" r:id="rId28"/>
    <p:sldId id="286" r:id="rId29"/>
    <p:sldId id="313" r:id="rId30"/>
    <p:sldId id="289" r:id="rId31"/>
    <p:sldId id="296" r:id="rId32"/>
    <p:sldId id="292" r:id="rId33"/>
    <p:sldId id="293" r:id="rId34"/>
    <p:sldId id="294" r:id="rId35"/>
    <p:sldId id="297" r:id="rId36"/>
    <p:sldId id="295" r:id="rId37"/>
    <p:sldId id="298" r:id="rId38"/>
    <p:sldId id="299" r:id="rId39"/>
    <p:sldId id="300" r:id="rId40"/>
    <p:sldId id="301" r:id="rId41"/>
    <p:sldId id="303" r:id="rId42"/>
    <p:sldId id="306" r:id="rId43"/>
    <p:sldId id="304" r:id="rId44"/>
    <p:sldId id="305" r:id="rId45"/>
    <p:sldId id="307" r:id="rId46"/>
    <p:sldId id="308" r:id="rId47"/>
    <p:sldId id="309" r:id="rId48"/>
    <p:sldId id="310" r:id="rId49"/>
    <p:sldId id="31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92C4D-BB12-4B50-B8A5-B2E39EAA0CC8}" type="datetimeFigureOut">
              <a:rPr lang="en-US" smtClean="0"/>
              <a:pPr/>
              <a:t>7/6/2016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FE7E-887F-4555-90CD-FD32DA44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com/url?sa=i&amp;rct=j&amp;q=&amp;esrc=s&amp;frm=1&amp;source=images&amp;cd=&amp;cad=rja&amp;docid=sdiclfrRi0Jd3M&amp;tbnid=STWQ49K7gEyKIM:&amp;ved=0CAUQjRw&amp;url=http://bestclipartblog.com/28-house-clip-art.html/house-clip-art-6&amp;ei=nnGKUpSALfHjsASlkoH4Bg&amp;psig=AFQjCNFkeNaNkSKOgTTMwpO07pYieaplEQ&amp;ust=1384891128361191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&amp;esrc=s&amp;frm=1&amp;source=images&amp;cd=&amp;cad=rja&amp;docid=RwVBQYBAU8LUxM&amp;tbnid=ar6k3rHSjefzVM:&amp;ved=0CAUQjRw&amp;url=http://www.acclaimimages.com/photos-images/a_happy_little_boy_holding_up_his_painting_of_a_dog.html&amp;ei=8EWFUqKONJHksATRjYC4AQ&amp;psig=AFQjCNH7HVYoYZl2DkDEbpg0kFNl4sirbg&amp;ust=138455228057900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Nate the Great </a:t>
            </a:r>
            <a:br>
              <a:rPr lang="en-US" dirty="0" smtClean="0"/>
            </a:br>
            <a:r>
              <a:rPr lang="en-US" sz="3200" dirty="0" smtClean="0"/>
              <a:t>By Marjorie Weinman Sharmat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Annie was eating pancakes.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07816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380509" cy="25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pancakes. </a:t>
            </a:r>
            <a:endParaRPr lang="en-US" dirty="0"/>
          </a:p>
        </p:txBody>
      </p:sp>
      <p:pic>
        <p:nvPicPr>
          <p:cNvPr id="47106" name="Picture 2" descr="http://phototop.info/wp-content/uploads/2012/10/pancake-breakfast-clip-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3688773" cy="2743200"/>
          </a:xfrm>
          <a:prstGeom prst="rect">
            <a:avLst/>
          </a:prstGeom>
          <a:noFill/>
        </p:spPr>
      </p:pic>
      <p:pic>
        <p:nvPicPr>
          <p:cNvPr id="46082" name="Picture 2" descr="https://encrypted-tbn1.gstatic.com/images?q=tbn:ANd9GcQzqfLF-SeZCO63AWO1o--gN_QZi-27z_5mZ8PN6HOAFa3ZOtqiQsuA3V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3124200" cy="289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Annie painted a picture of her dog, Fang.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3" y="1926936"/>
            <a:ext cx="30416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07816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 put it on her desk to dry.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3248025" cy="20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91" y="2209800"/>
            <a:ext cx="2667000" cy="246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the picture is gone.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2" y="2057399"/>
            <a:ext cx="30416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62872"/>
            <a:ext cx="35052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went to look in Annie’s room.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4090987" cy="287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looked for the picture in the desk.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32496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319337" cy="252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2438400" cy="24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4" y="3429000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looked for the picture under the bed.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4064000" cy="229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looked for the picture in the garbage can.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2462212" cy="272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24384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did not find the picture in Annie’s room.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121025" cy="315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>
          <a:xfrm>
            <a:off x="2514600" y="1981200"/>
            <a:ext cx="3657600" cy="36576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 am Nate the Great. </a:t>
            </a:r>
            <a:endParaRPr lang="en-US" dirty="0"/>
          </a:p>
        </p:txBody>
      </p:sp>
      <p:sp>
        <p:nvSpPr>
          <p:cNvPr id="66562" name="AutoShape 2" descr="http://www.lewisburgartscouncil.com/wp-content/uploads/NTG-Marc-Simont-Illustrato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564" name="AutoShape 4" descr="http://www.lewisburgartscouncil.com/wp-content/uploads/NTG-Marc-Simont-Illustrato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6566" name="Picture 6" descr="http://www.lewisburgartscouncil.com/wp-content/uploads/NTG-Marc-Simont-Illust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400"/>
            <a:ext cx="2857500" cy="383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Annie’s dog Fang.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22055"/>
            <a:ext cx="4715849" cy="273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Fang likes to bury things.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305175" cy="314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looked to see if Fang buried the picture.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2528887" cy="286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29537"/>
            <a:ext cx="24384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picture was not there.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84940"/>
            <a:ext cx="3121025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ultiply 2"/>
          <p:cNvSpPr/>
          <p:nvPr/>
        </p:nvSpPr>
        <p:spPr>
          <a:xfrm>
            <a:off x="2514600" y="1676400"/>
            <a:ext cx="3962400" cy="35814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looking I was hungry.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2757487" cy="26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Annie gave me pancakes.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03764"/>
            <a:ext cx="35052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love pancakes. </a:t>
            </a:r>
            <a:endParaRPr lang="en-US" dirty="0"/>
          </a:p>
        </p:txBody>
      </p:sp>
      <p:pic>
        <p:nvPicPr>
          <p:cNvPr id="28674" name="Picture 2" descr="http://phototop.info/wp-content/uploads/2012/10/pancake-breakfast-clip-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3505200" cy="2606684"/>
          </a:xfrm>
          <a:prstGeom prst="rect">
            <a:avLst/>
          </a:prstGeom>
          <a:noFill/>
        </p:spPr>
      </p:pic>
      <p:pic>
        <p:nvPicPr>
          <p:cNvPr id="26626" name="Picture 2" descr="https://encrypted-tbn1.gstatic.com/images?q=tbn:ANd9GcQzqfLF-SeZCO63AWO1o--gN_QZi-27z_5mZ8PN6HOAFa3ZOtqiQsuA3V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3205691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we went to Rosamond’s house. </a:t>
            </a:r>
            <a:endParaRPr lang="en-US" dirty="0"/>
          </a:p>
        </p:txBody>
      </p:sp>
      <p:sp>
        <p:nvSpPr>
          <p:cNvPr id="23554" name="AutoShape 2" descr="data:image/jpeg;base64,/9j/4AAQSkZJRgABAQAAAQABAAD/2wCEAAkGBhQSERQUExQWFRUWGRcYGRYXGB4fHBgdHB0eGxgcHB8dHSceGiEjGhoaHy8gIygpLiwsGB4xNTAqNSYrLCoBCQoKDgwOGg8PGiokHyQsLCwpLiosLC8sLCwpLSwtLCwsLCwqLCwvKiwsLCwsLCwsLCwsLCwsLCwsLCwsLCwsLP/AABEIALgBEgMBIgACEQEDEQH/xAAcAAACAwEBAQEAAAAAAAAAAAAABwQFBgMCAQj/xABaEAACAQIEAgUFCA0HCQYHAAABAgMEEQAFEiEGMQcTQVFhFCJxgZEWIzJCUlShsRU0NVVicnOTlLLR0tMXJDNTkrPBCEN0gqLC1OHwRGODpOPxGCVFZHWjw//EABoBAAIDAQEAAAAAAAAAAAAAAAADAgQFAQb/xAAyEQACAQIEAggGAwEBAQAAAAAAAQIDEQQSITETUQUUMkFxgaHRIlJhkbHwFTPBQuEj/9oADAMBAAIRAxEAPwBsZ1xbSUZtU1EcTFSwV23IF9wOZ3BG2KH+WbKfnY/NTfw8UX+UDkCSZeKkKOtgdBrsb9W91Kkjs1lTvyttbUcdcg6PstelgcUqMHijbU4JY6lDXbfmb4lGOYr168aKTa3Lj+WbKfnY/NTfw8c5+mvKVFxUlvBYpb/SgH048w9HuXodQo4LjvQEexrjEr3HUPzOm/MR/u4nwyq+kIcmV38u+V/1kv5lsfD08ZX/AFkv5psWXuOofmdN+Yj/AHcSKXIKaK4jp4Uvz0RIt/TYYOGc/kY/KZet/wAoagW4ijqJTtayKqnv3Z9Qt+LiNF02VUp/m+UTyKRdWLNv3naIrz7jjdR0aKbqig94UA/QMdsHDIPpHlH1MBDxtxBKo0ZdBHq5NI1rWO91aUN2d3bfHiszPiZwAq0kdjzTSSfA62YezDCwYlw0KfSFTkhWPTcTyML1McY5XBiCjxIVCfYDjrPw5xG6lTmUQB+S7KfUVgBHqOGdgwcNHHj6v0FF7gs/++Z/Sqj9zHWforzOSxkzV2IHa8xt4Alu/DYwY7kRHr1bn6Ci/kfzD75N/al/exIp+h2rt5+aSg3+KHIt65Rhq4MGRHOu1ufohU1XQfLINMmZSuL3s8ZYX77GbxPtxFH+T2Pnp/MD+LhwYMGRHOuVvm9EK7+QGl+cT+xP3ce26FWQBYMxqIkF/NtcX8NLoB7MM7BjuRHOt1vmFnD0T1kdzFnFQrWIuA4v4Eia9rgYIeAs4RgwzmS4+U0rD1hmIPrGGZgxzIiSxtbn6IwPuazz77j80P3ce3yziBAojzGnk53MkQB8NxE1+3uxu8GDIjvXq3P0MLTRcRqwJqqFwL+ayGx27dMKt47Hsx1qc24iU2VMvcW5rrA9Hnsp+jtxtcGOcNHVj6v0MXNxXn6AfzClc9uiX6d5Bjj7tc/+9cH50fxcbrBg4aJfyFTkv3zML7tc/wDvXB+dH8XB7tc/+9cH50fxcbrBjnDQfyFTkvX3ML7tc/8AvXB+dH8XHl+NOILG2WQA9h6xTbxt12+N5gwcNB/IVOS9fcVr9J+dQVMEdXSwxpLLHHfqzY6iLhWWUrexPfbDswueMqMy1mUqCARWB9+5ELn2hSB42wxhhclZ2NPD1XVgpMMGDBiA8y3SlSCTKK1WvYRF9u9CHX1XUX8L4j8Hfc+j/wBHg/u1xP6RvuVXf6PL+qcUfRu18ro77+9D6zhtMzukF8C8TSYMGDDzGDBgwYADBgwYADBgwYADBgwYADBgxguNOlOOmLQ0wWacbMf83EdvhW+G34KnY8yOWIykoq7GU6UqkssUaTibiyChj1zN5zX0Rru8hHMKO4dpNgMJLirpCqauUXlenTfRHE5AHizCxcn2dwHbCy2iqszrOrjLTTvvJK581F7WY/FUdijbkAL7YZQ4DpKXM8qpDEkwaOqkmeVAxmbRtqBuAqlbqvZvzNyakpyntojdoYSFLV6sy/DfS1V0wVKhfKohYauUoHp5P69z8rDZ4e4tpq5S1PKGI+Eh2dfxlO4Hjy8cUPE3QdBINVE3k7/1bXaJvaS6ekEj8HCpzvhiry6VWmjeBwfMnjbzSfwZF2uR8U2PhgVWcO1qjlbBU6msdGfozBhO8N9MU0VkrUMyf1sYAkH4yXCt6RY+Bw1Mnz2CqTrKeVJF7Sp3HgwO6nwIGLMKkZq6Meth6lF/EidgwYMMK4YMQ85qHjp5nj0l0jdlDX06gpIvbe1x2YTdJxZVVCIZq2puwU6IImiHfbUkdz2i4IvhVSqqauy9hMFPFN5GlbmPDHxnAFzsB2nCEq6dJFA6modgysOt1kGxuQTI2kXW4ue/HZKGIkDyG3iUht9EhxVeNXI1o9Aye8/smOj7PU/ziH86n7ceqDOYJy4hmjlKbMEdWK8+djtyPswkUpoSLiguOw6Id/8A9l8aToOpQj5gNJUiSNQGtqC++EA227uW2G0sRxHaxVxnRaw1PPmv5DWwYMGLRihgwYMAGbzHz85y1BciNKuZgL2XzFRHNtubMov8rxxvsYijGrPFt/m6F9XhrmXT6b6G9mNvitPc9DhFajEMGDBiBZKni37Rq/8AR5/7tsZbo2+5VH+SH1nGp4t+0Kv/AEef+7bGW6NvuVR/kh9Zw2nuZ/SH9a8TS4MGDDzFDBgwYADBgwYADATbnjzLKFUsxCqoJJJsABuSSdgAO3CU6ROk7ylXggulPezPezTjutzVDvtzYWvYXBhOagtSxQoSrSsvNljxl0qSySdRl5st9HWqoZ5WO2mIEEWvsGsSTysNzJ4ayjOaYVEplE9QmhpaKVi7GNgWQo4JCvfrBpG23bsMXXQ70eGnXyyqj0zOLRRsN4UPxiPiuw59oG3aQNNk9UDnOYICCFhoywHY3vmx7vNINvEYrKct2bkcPSjHKkJjinphmrF6qIGkjI88h7u2/IMANI77bnfe22LDgzofqKsK84alpjuNrSuPwVI8wH5TC/KwN742XSP0WPNULmFDp8pQxsYXA0ylCNJBJABsACDswA3B5z8t6a6ExnyovSTptJBJG+oNbcLZTf12PK4xySzO7G04RprLBWNbw7wzT0MIipoxGvMntY2tqY82O3P2WwoeKuMoU4mpp+tTqIEWGSVPPXzhKWB0g73k07Xtb026ZzxlVZsCFLUlC1xpUjrpxuCGYbKp32HPx5jxSZfHEnVxoqp8kDn6e/0nC5VFEaoNjkynO4KpNdPNHMvaUYNa+9jb4J8DY4kVdIkqMkiK6MLMjgFWHcQdjhFnI4g4ki1QSjlJAxjYf2dj6wcajJ+PqunNqi1XFvd1UJOv+qLRy+gaD6eWBVEwcGjhxd0Ho2qTL2ETWv5O5JjY/gMSTHfuN1/FGFPVUdTQ1A1rLSVA5G+ksPwWHmyL6LjH6hybPoKuPrIJFkXtsd1PyXU7o3gwBwZzkMFXGY6iJJU7mHLxU81PiCDjrit1oyN+5iY4a6Z3QqlegZeXlEY3Hi6Db1rb0HDWy/MY541lhdZI23DKbg/8xyI5jtwruK+g+aEF6FzOnbBIQJFH4L7K/oIB9OMJlGbVOXzsYS0MikCSGRSAe2zxmxHpFj3HDI1nHSf3M+vgIT1p6PkfpTH5ymV8vBiqIayMKXVZQzKrANtpB975Ecifpw1uEelOCrKxTWp6g7BWPmP4o/Lf5JsfTi26QkByusuAfeXO47QLg+o74dOEasStha1TB1LW30EzT5gSTqXMAOYNr7WHcO+/0YnDMY9l8qlibnaVVBPbzli7PTjvT1M3VwsOqbWieaxKG+jU1iAwPIn4Ow78Q60s0kbz0rFVV1IBSQEsy6LC4J5HkL+d24yNG/3/AE9rrFaP0f5RZU9Ayr5tQxFrC6xkD+ygJ9uLrom6xa7MELKy2hdiFsSxBsR5xAFi1x2m3LkcdXZVCkEk8BkgZQx81mTcG1ireJ5bdlsM/gDgp6OSaeSo6/r1iser0Gyi4LDURfe1hfle++LWEi8zktjI6ZqxjQ4ct3qtW0bTBgwY0zxwYMGDABRZR93Zv9Bi/v5MbfC84VgY5/mD280U9MpPcW3A9YVvZhh4qy3PSYdWpR8AwYMGIjiHnNH11PNFfT1kciXte2pSt7dtr4wHRDITlFLck/0o37hK4A9Q2wyJ/gt6D9WFr0Pfcem/8b+9fDae5Q6Q/qXj/jNngwYMPMQMGDBgAMRczzSKnjaWZ1RF5lj9AHMk9gG57MQuJuJ4qGEySG5+JGCNTnsA7h3nkPowmqqsrc7rBHGL7kqtz1VOvLUxtzt282OwG4XCalVR0W5dw2ElW1ekefsdeLuOp8ylWCFHCM2lKdTdpTfYyW27AdO6ra9zzDF6OuiNaQrU1mmWp30pzjh/F+U1vjdnZ3m+4E6OoMtjuvvlQwHWTsNz3hfkL4Dnte+JnFvG0FAo6wl5n/o4E3kkO9rDsW4sWOw8eWK3fme5uQhGEcsVZF1V1iRI0kjqiKCWZjYKBzJJ5YT3A3HsX2RzCsqBLHDUuixymO8arFdF1svwfN072Kje7YjZrLUZi4krjaMHVHSIfe0+SZD/AJxwCQTy+rEtVtsNgO7FCrjoxdoK5244oZldQysGVhcMDcEdhBGxGMtxx0bUuZLd1Ec4HmzqvnDwYXAkXa1jyubEYXtA9RROZKGQIpIL0z/0L99gN4mPeuGBwv0kQVTCGUGlqv6mQ7N+SfZZfQN+e218WqVeFVfC/IExG5zw9XZPJpe6Izea6+dBIbePwG25Gx227DizyjjNHISdeqckAG90Y+B+L6D7cfoauoY5o2jlRXRhZlYXBHiDhM8a9B7pqkoPfI9yaZz5y/kmPwu3zWIPcTiUoXGKVj3j7jB5BxK9OeplDNGh02I98iINiGB3IG4tzFtuVsbemqkkXUjBl7wb/wDt6Diu1Ycnc5PSusnXU8r084t74nJgOQkX4Mi+BxtOFulJXdaevVaec7K4PvMx/AY/BPLzW9vZjK441dGkqFJFDKeYP/Wx8cTjUa3IyimO/Gf4r4FpcxUeUIdaghJUOl0v3HtHgwI8ML7hrjCoy0COXXVUY2B2M0CgH0dag27bgcthbDXyzNIqiJZYJFkjbdXU3B7/AEEHYg7g7HFhNPYS00fnnjHotq6EFivlVONzLGvnL+US5I/GW48RiFRcf1C0stNIfKYJI2jAZvPjuCAVYbsBcea1+VgRj9O4XvGPQ3TVWqWn/ms5B+AB1Tn8NAO0/GWx8DjiTi7x0/BGUYzVpK4qeHiksUOmdtcQuY20kqdJQ81DWAJtuRuO7BUVzElZaiFWSQHQ8ZF9DBka4kvY2BxW8RcN1NBIEqoyhv5kq3Mbn8B+/wANiMd6LimZLBvfF8TZvUeR9Y9eKkotP9/Jq08RFq0tPv8Ai5cZnUxTosSyo3WSQodLqSFaRQSBfs8cPPCHy/OIJqygCDS4qoSVZLEDe+/Ii9uR7sPgYvYONoPxPP8ATtTPVjrfQMGDBi6YAYMGDABRcIfdbNPxKD9SXG3xiOEPutmn4lB+pLjb4qy3Z6Wh/XHwQYMGDERp8drAnu3wtuiir6zLUYKyjrJ7FvjAys1x4edp9KnDBzOqWKGWRr6UR2awubKpJsO3YYX/AESQFcopQwsSJG9TSOR9BGG09yhj/wCpePua/BgwYeYgYx/G3SNFQ3ijAlqbf0d9kuLhpCBt2HSNzfsBvil476UQmqCiYM9iGnBuEPIhOxm5+dyG3M3tg+EeEJ80qCiMwQNqnqDc2vudzu8jenxOK1StZ5Y7/g1MLgc3x1NuXMk8P5DV51Vks5NtPXVBG0a9iIOV+dkGw3J7Th/8M8MQUEAgp1so3ZjuzsebObecT7BsAANsc6OjpMro9I0wwRAksx597MebMfaTsByGFtxHxnPmhKU7SU9DyMlrS1O/xe2NNufM33HYK0pRprNJmvolZbF9xZ0nHrGpcuCyyjaSoO8UF79o/pHHPSLjvvYgZOiy3QzSyO007/DmkN2a/MD5K35KNhjvSUiRIEjUKo5KOX/XjjtjGxGKlV0WiINhgwYMUzgY4VlCkq6JFDrzsew94PMHxGO+DHU2tUdO+T8Y1lCQHLVtKLDSbeURDbdW5TAC+zedy323Z2SZ7BWQrNTyLIh7RzU2BKsOasLi6ncYVWPFO0sMnXU0hilNtXbHKBewlTk3M+cLML7EY06GOtpU+51M3vGnRvS5iupx1c4B0zxgBhtsG7JF5bH1EYRnEnClZlUt5LqpNkqYvgP3Bvknf4Li3O1+eHxwvxxHVN1TqYKgX96YghwObRNt1i9+wYdqjYnQVdIkqNHIqujCzKwBBHcQdjjTtGauiadj85ZTxmNlqAFP9avwT+MPienl6MadHBAIIIO4I5H0Y+8a9CboWly7z0JuaViAV536tidx+C3tPLC3yzOJaVyigjSSHp5AVIPbYHdD9HhhMoNDVMZOI1NA8EhmpJDTyk3a28cn5SO+lufPYjnfHDKM7iqVuh84fCQ7MvpHd48sWGIJuLJ6M1fD3SqhZYa9RSzHlJf3iQ/guTdDbfS9vTjeo4IBBuDuCO3CUlhVwVYBlPMEXB9IODJs0q8vP81frYBzpJmOkfknNzF6N1w6NRPcU4chyV9BHPG0cqLJGwsyMLg+o4UHGHQayXly1rjtpZG2G2/VuT3/ABW7zv2YYfCvHtNXXRSYp1A108vmuvo7JB+Et+y9r40mGtX3F7H5FqI2ikMcqtFKh3RrhlI5EfWCPVjc8K9Ks9PZKm9RF8on31R4EkBx4Nvz87sw5uKeDKXMI9FTGGI+DINnT8VuY9G4NtwcI/jHonq6DVJFeqphcllHvkajfz17QB8ZbjY307YWoyhrB+RypCFVWmhx5JxBBVx9ZA4cciOTKe5lO6n08+zFhj8v5XmrxuJYJGjkXky8x4EHYjwNxhp8K9MKsVjrlEZsB16/AY/hrzjv37r6MWaddS0lozHr4CUPihqvUZuDHmOQMAQQQdwRuCPDvx6xZM0ouEPutmn4lB+pLjb4XnR/9186/Gov7t8MPFWW7PS0f64+CDBgwYiNKfjKULl9YWNgKebf/UYYzHRt9yqP8kPrOLfpPqljyitLbAwsvLteyL/tMMUlBxBDQ5XSPUNp/m8ICfHdhGvmqpsSfq7SBvhtPS7M/HpuMYrmaeWUKpZiFVQSSTYADckk7AAduEvx90lNVaoKclKe/nSXIaYf7iX9bbXsLg03GfSJNWtoN0iv5sCblvkmQj4R8Pg9wJ3xpOB+hWWp0z5hqiiNitODZ2GxBc/EHh8L8XC51HPSO3P2JYbBKn8dTflyMfwpwlUZnKI6dSsQIElQR5kY8PlGw2UeHIb4fbVFDkNAis2iNAdIO8kz/CNh8ZmPoA2GwAt74m4mpsnpUVYxc+ZT00YsZG7gANhc7tY8+0kArSjpayunFTWUtQ87D3teodYoUtcBNdlBNr6ibknnfCJPhx+FN+BoN3OddUVGaSLPXDREjEw0g+Co7GkvuzWtzt6ADbFmq2FhsBsBiVLktWOVFUN6Oq/3pRjx9iKz5hU+2D+PjHqwr1XeUWQ1OODHqTKq/wCLl059Lwj/APqcSPc5mHzL/wAxF+3C+q1vlOWIuDHWTh3NL+bQpbxqowfoB+vHn3O5r8xj/S0/dxLqdb5fVe4WPGDHv3O5r8xj/S0/dwe53NfmMf6Wn7uDqdb5fVe4WPGDHv3O5r8xj/S0/dxGnynNVNvsYW8VqYyPqGDqdb5fVe4WZ9qKZXADC9iCCCQVI5FSLFSO8EHF9kXSDLS2StJlh5CpA8+P8soHnKBcmUesduM59j82+9b/AKRFgOXZr96n/SIsWKNPE0notOV17nVcdVNULIiujBkYBlZTcMDuCCNiCO3GZ426OKXMlvKuiYCyzp8MWvYH5S3PI+ojC/4bo86o5tVPQMkJJaSneojMb/k/6pz3rsdrjbDO4a4vhrQyrqjmj2lp5V0yxHs1DtB5gi43HoxrK7V2rEj86cUcHVmVShplbRe0dVFyPcCewkfFbxtfniblPHGwE41Dl1qD9ZOz/V9mP0rVUqSIySKrowIZWAIYHmCDsRhL8edBrIWqMsv3tTE+j+jJ59p0sfQeQxCUE9ialY50dfHKuqN1cd6m9vT3eg4kYUkUzLIbF4J12PNTccwQfqONnwxxWZT1M9hL8VuQkH+DeHb6cIcbDVK5eZjlUcwGtdx8Fxs6HndWG43xeZJ0h1VHZKsGqp/69B79GO+ReUoA+MtjsSb7DFfgwRm4g4pjbybO4auIS08iyRtyZfqIO4PgQDidhFpTyQyGejlNPMfhEC6SdtpEOzfjWuMbfhfpVSVxBXIKSoOykm8Mv4jnYH8FvDck2xYjJS2EuLR9426IaWuLSxfzep3PWIPNc/8AeLyP4wse+/LCU4m4VqsucLVx2VtlmTeJ+e17eadj5pse21sfqe+ONZRpKjRyIrowsysAQfSDscEoqW5xOx+Y+GeMKmgI6hw0RNzA+6G/Mr2ofEbd4OHBwl0jU1dZAeqn7YZCNR2udB5OOfLfbkMZ7jHoO0hpctNu00rnY9/VuTcH8Ftt+YtbCmq6co5jlRopUO6OCrqeYPf43wRqTp76or1sJTra7M/QPA9PozfN976hRN6LxyC30Y3uPzXwF0izZdUSyTBqqOYRh2LEyqIwwTTqNmsHOx7huMPzhri6lr4+sppQ/wApOTp2WZea/Uey+GZlLVDIQcIqL7i4wYMGAkKfpt41gNNLl8b6qhzGXAAKooYOQzdh2XYb7jvws8qyeavKNNWQxJYL19VOgbSt197jZ9RF1tewBPaTc4c3S/ktP9jamcwQmYCO0hjXWLukd9VtVwrG2+23diXBwXQoLLR04FzziQ/SQTjqp5/Ar18RGja63M5wtBkOU3fyuCWoUEtOzB3Fxv1YS4Xa+y3bci55Yssy6dcrjUmOV5msxCpG43HIEuqgX79/25HNuFquhaYwUsM9MC8gKMqSKm7aCpHnlbkCwNwB27Y8UlJWyxJKmXqY3UOreUwgFSLg7jbbvxVq1KlN2cNPFDIVY1FeJB4b6RHSafMaqimnmYWWXUFjgiA+DHqBte5uRz9ZvuoOliV0DrQHzgCNVQg57i/mG2Ftn9ZVsyUzwwxio1C4nSU6VsWF4yQpt3jt25Y0+IqrO15JL1LEI33NTk/HmYVKu0WXwWjcxtert5wVX2963FnXfFh7oc0+99P+mf8ApYxPBeb1kctatPR+Ux9ahJ8oSIoxjQEWcG4KgbjuGNT7ocy+9P8A56H93FuKuri3ozpS8YZlI8qLl8F4XCPes7SiSC3vW/myL9OJPuhzT730/wCmf+lioyTMqwzVbJRICZI+sSSqAZJBBFezJG6upj6ogixB1XHdcfZCv+ZQ/pp/4bErI5dlVNxJnZlZEpKJbKrWaZiQGLAecCoO8bdg7Mffs1n/AM1oPzr/AL+ORz+uFZMq0CyEQ0+pUqkGi71BHnOi6777BRbTve4OLn7OVP3un/P0v8fBZBdlAeLM868QeS0OsxmX+kewUME3OvnqPLEv7M5/81oPzr/v4rPs3ULm8kn2PqWPkcSFFaJiLzOysWWQpY2YAXvdTttjRw8UyEedl9cp7gkTfT1wwWQXZln6R82WeaB4KJXh6vVdpSDrXWtirG+2OFZ0pZrGjuaejKoGYkNJyAubAvfHLNcw67MKluqlitHTLomXS23W72BIIN9iDvvivz/7VqPyUn6pxWlNqVh0Ypxuac8Z535StN5LQ9Y0TTD3x7aVYId9fO5G2PtTxZngmSn8noFlkSR098YiyFQ3x7XGsG3cD3Y4Zlmrw58pEM86eRBNMKaiheYnUbkAAlLXJHZiXmebv9kaKbySqAEdWmgpH1hJEZuF63kBzJI8L4bTeaKbE3K4cTcQ+UGn6ui6wRrKdjpCs5RfO1WuWVtu4HC9zLP8zzGWGsSNI5YtSrNBaNz2WYl7kDcAdzMNwcN3h/MmmzSsLRyRaYaRQkqqGA1St8VmFiWJ59uFzwN9pr+NJ+scKlUak0u6wyCu9S5j6ZszjRIHoUkqdOovqJDqCRqKR7L3GzAX7BcDEkdIudSWtDRwje+rU3o5OcU+f5IKiPa4lUHq3BIIOxA27CQPRzxHoMlikhhcZ6ISygvFK6a0Pap99B2NxuO7C51JtfDZeTCcbFNx/T1tQDU1ktMSuw6tAjG5FluIwz2tcBmNhq8cesr6P91kqJGJsDoXax2Ni177Hut6cWMXD8TVsp8q8tSERaHLqy3ZSTspI802HPne+LPOcyMIj0qrNJKkS6m0qC192PYNsClOyTd2SitLssMGJkfCGYk2KUiDvMznf1Rd+OFLw7XSPOiilvA4QkvIA7GNZLL73cWWRRc23PhjvCnyJcSPM5Y41dGkqFJFDKeYP/W3pxYJwpmXxoaY+ioYfXEcQK+irYp4oPJY3klWR1CVK8ktquXjUD4QwcKfI7njzONBneY5fbyWTyinX/s025UfJjf4VgNgL7dxxt+DOmGkrmEUl6Wovbq5Dsx7kewBP4LBTvsDjIyUdaCQcvqDbtBiI9RElj6cZ6qoYK8yxyRvFPCdD3ADobna4JVhdTsfo54YpSXaRBpPYfmf59DRwPPUPojX2k9iqO1j2D/nhHVMM3FFUZdK0tNTjQradTG9jpJuAzfGtsFDDne5ydZw1VyVNNSzTs6SOI4nZ2ZUGwNlJ82y22G3ZfH6C4dyCGhp0hhFkXckndifhMx7z7ByGwxZpxUtTPxdd0VlW7EXlvRzX1E9RFTBZEp5DE0z2RSy8wNySe3t2te1wMW9H0O5zDKs0RiilU3DpNY/VuCNiDzvY3wzuhenP2N65tmqZ55yByGptPm9oHmciSeeN5heVJ3SLabtqYeDM88CqGo6RmAALeUEajbc207XO9sGNxgx0DG9L/3Hqv8Awf76PFxig6aKnRlEwtfW8Kej3xTf/Z+nF/h1LvMrpH/nz/wh51T66eZLE6o5FsL3N1IsLb+zCbyDhimangdoVLNGhJNzclRe4Jt9GHe7gAkkADck8gBzJwlOE83jNJCplj1qliupQwAJAuL35W3xQ6TzKEXG+/cHR70l5f6c67Jo4qujeKNU86ZW0qAP6MkXsOext68X+KbP8yRWpWDrYTrc3BsCjqfoNvXi5xUouTprMbdLYu+i/wCFmH5eP+6XG7vhacBZPHNNXh3mVhJCdMVRLH5rR7EiN1BuVIud9sbd8lVYyBPUoAD53lDkqOZN3Lcu9r41YdlCJ9pkfI2AnzEk2AqEuT2fzWmxcwzK6hlYMpFwykEEd4I2I8cK9KfrqtIhNVL5TU6mjqUuk8ENOCkugoitraFQSdxdQ6nt2cHCGgELV1aAs7aY5EVAWYsdK9WdIuTsDjqd9jjRYUcY8pqWsLkQAntsA5A9RZv7RxYYyOU5S7T10Zq6qySQAMHj12MCPYt1V+btytiwk4Wcg2r65T2HrUNvUYt8dOEigmVq2r83zkSlQt3giSQeodZ7b4tsYPLeFZDV1gGYVquppwzho/PBjutx1drr5wv3Ed2Lb3IT/fSu9sX8LABmeKH/APmlQP8AuaY+zrR/jimz/wC1aj8lJ+qcSszyl4cyn11Es5EMA1S6bnUXI+CoG2nb8Y4i5/8AatR+Sk/VOKVTtlqHZNbNncFNnT9fIsQlo4lRn2VisrkjUdgbd5wZ7xjSLmFBapgYKatZSJFIjDRAgkg2F2UAenF7m3CtLVsrVECSso0qWvsL3tsR24p4eifLFbV5KDz2Z5CN/AvbHKeJjGKTRXOvDdZHUZlWzwyJLGUo01I1xqAkJ3G218Ljgb7TX8aT9Y4buR5FTUupaaNItRUuEPaNhe5NuZwpuDYrUcXjrb2u37MQz53J+A2nuXi8xii4Qy6PyVGMalmaRrsoJ+GwG5F+QGLqQ2BI7jiHwsCaOnNj8Af44q4ptU/P3O1e48ZcB11ULWbrFN7cwYk078zuG9uKfpDa1PGe6ZT7FfFvSyfzuqW29oG9qEf4fTim6R/tVPyq/qPi1Q/58F+Dq7A/YqkOoblqAa1+V9/8cU3D0o6/MBcX8qU2v2GmprH12PsOPFBwVQ9VHeipb6E5wRk/BHMlbk+JxT5XwLQTT1vWUkLaKhUUabBV8np20gKQALsx5dpxolY23WDvHtxR1Dj7KQ7j7Uqf76mxH/k0yz5lD/tfvYpn4DoDmSwijTq1pXkYedp1PMiRn4V9WmOX1d/YAbipro411SSIi8ru6qL9guSBfCZywq1bmbqQwaqksym4IuxFiNiNzuO/DHPRplnzKH/a/ewuclyyOCWtjiGlEq5kVbk2VLBRc7nY8ycKrdkbS3O06Hy/LT2CpAPrG31H2YZvFFZ1VFUybeZDKQCdiQhsPWbD14WlcxWaicW82rguD+ESn+9jcdJv3KrPyf8AvLhmHfwGZ0gr14fveXnRtTqmU0IUWBgja3iw1Md+9iT68aXFZwv9pUv5CH9RcWeImiGDBgwAYDpx+5L/AJWD9cY0uM/0vyr5JTxuupZqyljI7Laixv22IQjbvxP4kmdKOpaMkOsMzIV5hgjFSPG9sOp7My+kNXFFNx9xC8ESwwhDNUa1UyHzEUAB2YfG+EAF7Se0AjGN4ZStooUhiqIlVdXKnDMSxLHzmbcXPcNgNsU2VUXXJFPUSSTyNGB7+2sKDudIYbduJX2Bp+yFFPeo0n2rYj24ysTWdSVk7LwTNzC9Eyp091dlhxE1fVIqtVRnQ6yJeAAh1BANwTbmRyPPFFkPEcpqXpalVEi3sVFr23Phuu4ItsPHEuTIYj/WD0SyfvYjjhWESCRTIsgNw4e57vjhuzCqc7K0nfysWVgase9Go4TzJ6etqhHTTVJmip3tFo80RmRDfWw56l+nGozXiFmp5EqMuzBUkV42EcSSHS6kMfMkJGxO5FhhScP5+rvIJi7mN2WKTqySFOxGqNeZsO64xZ5hnsVObl6tWe4Gh6hb96i7AeruOL8amW0SpKk3eRMk4mmmqKCWYTU0KrKkdSkR6ycKiOjrDpksDdb/AAlILWItjZZL0j04hvVzmNw7rqkgkj1LqOg20ablRewOwI7QcYnK+JKqWuyuGeOSk6vro4Z2iCs/WR9XH5jL1YbSFXa4u17DljV8S8XVlDOKeCY1PvYd+uiR5IyzMFBKyQCzAE2IJFhvZhaMJqGj0/G5DI5OyPeS8f0AqMwkNXEEaSBlJJGodRGh0gjU1mRgbA25nY4tP5T8s+exex/3MZal6TMxd2U+Tx2VSNdObm5YclqSLDTzv28sSzx9mHy6X9Hf/iMSeIgtLjVg6sldL8HLIOkejWvzEyVMYidqcxSHV5wWLSwA07BSO23PGj/lPyz57F7H/cxmW6Qc0sbGhJ/JSfxMQq/pPziKNpClEVUXOlJSbdvxwNufqx1V4PvOSwtVauJEreLIKjNKnRMrq4p1iIBAYKh1AXAuQ7t4+zH3P/tWo/JSfqnEGOjnqatKypWmQqlljp0KjcE6j3t5xubns7sTs/8AtWo/JSfqnCZtOd0djpEb64MeKeYOispurAMD3gi4PsOPeKBWIdBksMMssscarJOytKwvdyORNztzPK25J54U3C0WmjgH4N/7RLD6DhwVc+iN3G5RWYA9ukE/4YTmU1ix0EUh3VIQx07nZd7b89sPp3afkNp7kzN69YYXkbkAbDvJ5Aek4i8KyUaUMInyt5pwCGYRIAw1NpN2kBPmaezfEDMMxkkaF0pJHVCXAdo1uSLIebHYEns3PhiScxrWvaKCMbbu7OfH4NgfowTlJK0bfcbKjVk9Is55nKsdSKikoJYYzEVmjOgAaW1B1sx+KNxty9eInFdbHPQJMpJXrEYd43KkEd/MYsHSsbc1EaeCwAj2u18VfDuRvFX0VI1QDDJKJNNgCDHZ9r3sWK6RvucMoycmlK1/pc7KhVpwbmtBu/yo5Yd/LIxfexD337/NxRZD0i0KVWYF6uMRyTRPESGs3vCI5FlvzQDf5OGJbFFw64NRmC3FxUqSO4Gmp7H16W9hxolM503SHl0l9NbBtz1Po9mvTfl2XxmD0o5emYzSNUAxmnhjR0R21MJJXYbLcW1jG7+wdN83g/Mp+7heZHlUPukr06mLQKeNgnVrpBIpySFtYEkne3acAIt6jpqytVJEzufkrE9z/aCj6cY7JMxSoarnjvolqppF1Cxs2lgCLmxF7c+zDkqKKOQAPGjgcg6qwHoBBAwq5olStr40VURZ1IVQABqijLbDYbi/rOE1uyMpbkLPZurjSW1+qmp5Lcr6ZV2v2c+eGTxugOXVoIB/m8537wjEH1EA+rCy4pmCUkrMLgaf11sfUd/VhmcYPqy2sI5GmnPtjY4nhuyzP6RX/wBIM0XC/wBpUv5CH9RcWeKzhf7SpfyEP6i4s8BeDBgwYAF/0x/0NB/+RpfqkxpjjI9M9XYZbHb4VdC178tFxa3jr+jFPm3GkuXZtJHOxkpJhHIva0NxpLL3rrVrr2CxHIgthJRV2ZmOg5yVuRSZ5kkMdfURRho1URSBEkkVQXUlrANpAuOQFh6LY5SUFx/SSr4iQ3+m4xP4icHNakgggxUxBG4IKtYg9oxyxk4l2qux63o5ZsLBvexXSZNq5z1Hqlt9SjET3Ln53Vfnf+WLzHOd7IxHMKSPUL4SpyLjpQerRjuGssIWRkmkQGRlGkrZguyncEHmcXYhlDI4nbXGyyI2iPzWXkdkFxvuDzxX8MI3ka2+EdZX0km304lUubBo2YgqUXUykdlrgjvBsfHsO+HTbzMp01DIovvQcZ8Sz5nZJBEhpGDXh1liWtrI1NYWCg23NxbVjzDlKRzSvS1E5ifTpeRVLyAD4ZDpcAkmwIBtz57UFVRPDUyefoQrF1rH4wlVdbKLb+eWsdrY0fEeUTZfJQu8p0VS+dEwsISAt1FxsFEi77G6m+J3zRSi9Grr8lKjOneM9ddvf/CvzCGU1dOqzupdXQuAt7LduSgA3vixPD0x2atmI/BAU+0E451Cg1NI34Ulj4GMnGhwqU2krfhc2adOkpOV+fN8kUfuXPzuq/Of8sVHEfC4jgklE8zEWuHa+q5C+Hf442eKji4fzOb0L+uuCnUlmWp2tRhkk7dzNflHC9VJDG+mABlUr7+TdSoIa6wkbjxx7zHgOqlikjBpxrRlv1r7agRf+g8cX3AGWStl1K3lcjKYY9NoohpGkDRcxktpIK3Pd6zavwtMST5dVi/YFprD0fzbGjwomFnZCySnrIaeOOVYJHRQupZXQEKLDbqTyAG99/DEyWWpsdMMGrs1VD29dqe+JQyWwANRUE95aPf2RW9mPv2IHzif+0n8PEOBT5ECkqlzB0dOqohqVlv5RNtqBF/tbxxgk6McySkNOJKJl0Mo86UMQ1zzKBb79uGrLkYYEGoqRftWRVPqKoCPUcRRwevzqv8A0qTE1ShHZHU7CShTMIp5KdjA/UEIzm+m+kEAaQCbAgcsXCRSm2qRRzvpjO/duzn6sdpqXqq2vTU76Z7apGLMfe05sdycdMZ1Z2m0kb+GTdNNtvzKyoyh3FjUzAfgaF+lUv8ATioGVRUdZS1Ek9QFEjFpFCvIrBS0ZUMpU3e1wwPbjVYpeK7CFJDc9VLE5t3A2P1/VjtGo1JIjiaMXTb7zcUnGlLIBbN63URfT5FGWHp00ZHsJxCGe08E80kddmLGfq2cx0Cbsi6N+sp+dgPgqo37eyulzVDC0qMJAF1DSb3PxR4XNhvbGNiqquCoS0nWtMGLIxOhT3je4AvzFu7Frj2dnp/4efqTp02lJ739BkQ5/AwbVVZ04buREtzvbSgI/wALbYrzBlyyPMn2aMzDSXVyHcC1lLkgkeavM280d2M5HmcjkFJyzWuF0KEbSQCPgarX2JDEi+OmccW6I06lA8z84zuY+w6gu/wthyvzxCGJz6IhSr0at7PbnoXkmb04BJHEFh/9wD9UmMrU1qvmMPkvl0auQ03ljktIRe9+dxoXSCT7LY6x5/WaiNNK5Xmiswb6W29eJEebVUq7hafny89j3c/NX13Po7eSxUUtWjjxeHis2clcXt/Nitr63iW3+uD6+VreOGlxmLZdWgcvJqj+7bCMjz6aOsghqJFaMVFPIJGCrpVZFN7iwAAve/K2Glxdx/RSUFSsNRHI8iPCqK1mJkGnVYi+lQ2om1rA74uYdpU73+pTxkuLKEoaoYXC/wBpUv5CH9RcWeKTgip6zLqNyLaqeE2/1Bi7wGiGDBgwAJ7/ACjmtT0Z7pnP+yMYTjTjyPMpYHjgkiKCRSzEEENYgbDsYdvfi96aeN4K1oqemDu9NK5ditkvbTYEm53B3tbuvjBwAgb7G57fG4wmtUyxy8ypiXHS+/jzLXheZvKyGJYdTpS/xVVhZfQOQ7hbGwwvoZ3imSVAGK6gVJsCCLdn/XLF/Fxh8qBx+KyG/fzK4pTTlZmz0djaUaKjOSTNFjlV/wBG/wCK31YpH4wW20MhPcSg+nUbezEWbi12BAgsCCDqkHaLbWXEFB/rRflj8Ml20fOEanVTKO1CV/3h9eLJMsWpEsBJWRPPjf8AAkN2Q966w1x4qRyxiKMVESssbhQ1r2t2eNtvVi8y/iaSE6vJkd7W1iRybGxI84t2i9hYeGDFU5NN0nre61Wn380YeKxUKlFQh2ls7r92LriHh6WasOgWjmiCO55Jpa5At2kAWB7z3Y+cZJEOq8pkeaSVtPWzMWKovnMEAGlAWKjzQLBjiOekwC2qlcH8f228zHUdJEB0loJdQ3GynSbWNjcHltfbGfCOMhkTg8se5Na8uf0+xmwlXjlurpd19ziJUaek6sqVDSAaSLD3s7bcvRjSYXkHEQNZ1rhtBmeTUeYVl0AEAHkLcu7GtHFNP8tvzcn7uNOcJWWncesw2Jg43m0m+6/0RbXxX8Q/as/5NvqxwbiqEWt1jeIQ2/2rHFZm/E3WQvGsL3dSt2ZBa457E3+jEIxd0Tq4ygotZ19zXcBVeVHL4PKZo45gGDKaqVTs7BTpEoAuoB2A542GWS5SQ3VTU7cr6qgt6LGSQ27eWM50WZ7NLQrEmXRy+T3jaV5UQMblgADGxJClbn9uNymb1wAAoIwByArFAHoAh2xq54rvMNanh6mga2p6NrAKNTQsQByFySbeGItVmOVx2LtQrfltCfqBxNbO68AnyBD4CtW58BeID24he63MfvTJ+mwftwZ48wsyP7ocn/rKH+zF+7iNU12RyHU5y9ja1ysX7uLH3W5j96ZP02D9uI8/HeYKbHJ6k+K1CMPaqkfTjuePMLMXVF5OKmtWl0dSJgU0G66Sg5Hu1BvZiwxm+JM0q6etmqJaJ4Vq31KknO6gA2YCx53O3bj3Dxknx4pV9ADfUQT7MZ1am87aNfD4qlGCjKVn9TQ4puL/ALTm9C/rrj7HxXTkbl18DE/+AOKfibiRJado41kJYi5KECwNyfoHtxCnCWZad46tiaTpu0ls+865VlsPVwyBE1BFOrxtue4m998S6tU1KxkCOAQDdeR5izbEXGJPD/EWTCGJKnLXEioqvII9QZlABbZwfOIvy2vbxxbDPOHz/wBhf8wf4mFSw7cruT/fM8TLA3lmdT9+5mkdOsDtNEQoYADSLFrXN9R7u7tOPU9YgbWrxsbaSvWIL7gg3Pdvt4+GNJ9muH/mL/mD/Ex4mz3IACVy92Pd1Nr+sy2xzq6vq39l7h1CF7uf4MrJ1TMhGhCr6y/WR3O92GzEnVffFicwiH+cT+2v7cTX4pyQf/SZL/iL9fWnFNmvE1BLBKkOTiKRlKrJ1nwCfjW0i9ueJPCKVrt+nuEuj4Stef79yg4nqUnePqjrKghiAe/b/Hl34DSDUWHMi3h3X9mPcEWlQO4f++PruACTyGHJ5YqEdkCllioQ2X+jG4D6V6wxU+XQUSSTIoiSRpGVNKfGZdPJUG5Db9g7MPGO9hqtewvblfttfsxgeibgU0cPlEy2qZhyPOKM2Kp4E2DN42HxcMDGir21NaN7ahgwYMdOmOzPojyyd2dqbQ7G5aN3Q37dg2nft2xU1XQPQMQVeqjtf4EwN/TrRvotgwYLXONJ7kCp/wAn6AsDHWVKi3J9Db+kKoty2tiqzboAnFjTVqnvE0dvYUv7LevBgxHLHkcyR5I50XQFVG/W1sS92iIvf03KW+nEv/4f5fvgv6N/62DBjnDjyI8KHJHr+QKT58n6Mf4+I1V0D1II6uqgcW3Lxuhv6Az39NxgwY5wocjnBhyKyt6GMyjBKCnltawWUqTyvs6AC2/NuzFHV8BZlECWoZiAbHq9MnhsEYkjxtgwY5wYPuIvD033FZPlNShtJS1KE7gNBIL/AOzjn5FL/UT/AJmT93HzBiPV4keqw+p5NLN83qPzLfsx88mm+bVH5lv2Y+4Md4EDvVoDO6GKmWGCdHpKrzp2fX1XmgFFAB1MGJ83kqm1xe18bSPi8u7KlBmDW+MacIp8QZZEv6Ofhj5gxJ0Yt3LSdlZHf3Qy/e+u/sQf8Rg90Mv3vrv7EH/EY+4Mc4MTuZnz3Qy/e+u/sQf8RiFLxyVJBy7M7g2NqS49RVyD6QSMfMGDgxDMzD9JfHNPVULx+T1kUiujxvLT6VV1NiCSxtdSw9JGFauboe8erBgwOjFqwmpTjU7R7GZx/K+g49fZCP5Y+n9mDBiPV4/UT1SHNh9kI/lj6f2YPshH8sfT+zBgwdWjzYdUhzYfZCP5Y+n9mD7IR/LH0/swYMHVo82HVIc2eTmcfyvoOPLZrH3k+gftwYMHV4/UOqw+p7pq3rG0xpI7c7Ktz7BviYOF66qAWGiqSCbEmNgt7XsWICjnfc92PuDE40YxdycaEIu6P0/wxNO1JCaqPq59AEi6lbzhte67edbVbsvbsxaYMGGDgwYMGAD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08125"/>
            <a:ext cx="466725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701084" cy="248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Rosamond.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2057400"/>
            <a:ext cx="312896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Annie and Rosamond are friends.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229366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35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a detective. </a:t>
            </a:r>
            <a:endParaRPr lang="en-US" dirty="0"/>
          </a:p>
        </p:txBody>
      </p:sp>
      <p:sp>
        <p:nvSpPr>
          <p:cNvPr id="56322" name="AutoShape 2" descr="data:image/jpeg;base64,/9j/4AAQSkZJRgABAQAAAQABAAD/2wCEAAkGBxQSEhUUEhQVFBMUGRYbGRgXGBsaGBgeHB8cIBgbIR0ZHCghGholGxcXIj0hJSktLi4wGx8zODMsNygtLi0BCgoKDg0OGxAQGzIkICY3LDQ0NDctLCwwNC40LCwsLDUsLiwsNCwsLCwsLCwsLCwsLCwsLDUsLCwsLCwsLCwsLP/AABEIAMEBBQMBIgACEQEDEQH/xAAcAAEAAgMBAQEAAAAAAAAAAAAABQYDBAcCAQj/xABEEAACAQMCBQIEBAIIAgkFAAABAgMABBESIQUGEzFBIlEUMmGBByNCcVKRFTNTYnKCkqEWNCRDVKKxsrPB0Qg1c5TS/8QAGgEBAAMBAQEAAAAAAAAAAAAAAAECAwQFBv/EACoRAAICAQMCBAcBAQAAAAAAAAABAhEDEiExBEEFEyJRMmFxgZGh8LEV/9oADAMBAAIRAxEAPwDuNKUoBSlKAUpSgFKVC838d+CtjIqdSViqRR5xrkb5R+w3Y/RTRut2ErPPNHNtrw9Va5kwznCIoLSOfoo3x9Tt2GckVXv+PLmQZg4eyqcEG5mWIkEfwIrlTnwfb7VB8O4XhzcXBEt5IB1JTvj+5HkeiMdgB4xmpSvFz+KO6xL7s9fD4aqvI/sbdr+I6R4F/byWmWC9QESwb9iXTdBnb1KO/wC+LxHIGAZSGVgCCDkEHsQR3Fc7IqvX1tPamNra4mgtUkaWSOM5SNsEhtAGpoC2dcSnfOVGa16XxJTenIqfv2Mup8PcFqhujs9KjeW72We1iluIuhM65ePIOk9tsE+k4yN84IzvUlXqnmilKUApSlAKUpQClKUApSlAKUpQClKUApSlAKUpQClKUApSlAKUpQClKUAqgc2S9a/VDulpEGA2/rJtQJPnKxoMf/kar/XL7V+pNdzHvLczD32hPQXfHkQZ+9cPiOTRgdd9js6CGrMvlubdKUr5o+hFKUoDLyFxGSG6ewfLQdMy2xI3jUMBJDnyql00jHpU4yQBjoFc95VzJxMlR6Le3cOf707xlF/fTAT9x710KvqujlKWGLlyfNdVGMc0lHgUpSuk5xSlKAUpSgFKUoBSlKAUpSgFKUoBSlKAUpSgFKUoBSlKAUpSgFR/GeNQWiB7iRYwxwoOSzt4VVGWdvooJrxzH8V0H+B6XxB2UzEhB7n0g5I8Dt71Q05c4pr6kkVtNNjHVkuWLY2yBi3CopwPSgAJ3xnes8spxXojb+yNMcYyfqdIkrzmS6uCRGPhIfBOGuGGfYgpECPHqbB/Sa0ra3WNdKDA3P3JJY/UkknPua9x8r8UfTqlsoQe+lZZCB7blQ3j2qrWnCpLmBri4v5ugZJFVLcJF1VEhji0nOfzDjAyc6hv5rycvS9Vnd5GkvY9TBm6fHtjVv3LJdXkcQzI6Rj3dgo/3NR1jzNbTPojkBJOFbB0OcZKq3YsB+nv9K1+F8tWYumSWybUVVWFyskkgYagG1szxvGyjGpDhSoH6lA98I5XE0UcUx0ojtbs4AMkM0Q0WsqtglDJCLX1ZXJjjGMPUx8KjTTluMnXyVNJUTtaU905nht4kzJcCTQ7HEalAD6sb/Lk4G5x9xh4dNNERbXy6LpR320TgbdSMgAHxlcArncDNZOL8MW4VQSVeN1kjdfmjdflYZ22Pg15qxrFl05lt3O5zeTFqxPcvnK/AEsoempLuzF5ZWADSu3zMcbD2A8AAeKmK5/Y833kB03UAuYgBiW3wsu2N3idgDnc+g+Nl32nOCc7W1zIIVE0czZ0xzQyRswAJLDK407EZz3wPIz9NizY5r0Nf3yPnsmLJB+tFkpSlamQpSlAKV5aQAgEgE5wM7nHfA84qKu+abKJ2jlvLWORThleeNWU+xBbINAS9Kq//FxlbFlbtdR5IM/URIMjuFY5aTfAyqlc532OJngXFFuoElUFSchkJy0bqcOhx+pWBH2qLXBNM36UpUkClKUApSlAKUpQClKUApSlAKUqHTmqzM3QFzEZdRTGrbWuNSBvlLjIygOR7UBMUpSgFKUoCsce4mZZTaxMVCYNw42IDDKxKwIKuwIYkdlI7FgRX+bozFYyGBAGtxHJGiqNIMLK6jT20jR2HjtW9wSRXiM4P/Ms0+e20m6eB2j0L2z6d98mqPc/iVYRzlTJdSaXc9VT+Vvn0hAwDoAcAlT4OSd6ybbZ6EYxhjp9y5zcWW74fw++ITrtJABp33lbpXCr3OApdtOdumM/Ka88YvGsRJexhGUKOvG7FRIi5wV7gTDOBkYYHSf0kVvhPMHCzIJoYZlwrspSCYxDAHVZUQFRIobDOFzgnfB3jeZucEvo9Fn1HhjBecr6S2xCxFD6njY7t2BAwMsQpndsyShHG03ZZuEcas7wTW0y64ZXae2e4GgB5g0pQSKxMbhmkIZSDjWo3jaoni/LxgKrZXd4Lib+qtnkjuI8D/rNRJMduvlm3OQMZ2rl3KnLsN1cCG4uhFEruiyZOmXBGFiLLpU5OfUd9a4Hv+juB8Bt7NAlvGE2UFu7tpGBqY7tgD9h4xVMzhw1ZliUuU6Kpf8AK1xHC0kvE5AIkLuVghUekZbBPjY9zU/+GnA4IbOG8ZVNzcQpJNO7anOpQxGpvlUDT6Rgeke2ajOdxLdxy2cJ0IdCyy47lj8i5wCFX1ufC4UbsSunY8Jt4oppQpPDsJ0bZpC0EzZwJij+hFZ2XA+X/rD+nTnhUMfC/CRplcp8v9lsn5/sQ2iKU3Un8FqjTnx5jBUd/JHY+xqMTnG/M8irw0vF6QhWZAVOCXDsTpLD0jCZAORqJ7Y14lN8FEMqs1zKYoii6BoZ3KyqjA6SLZeppYd9iPFWSCFUVUUYVQABknYdtzuf3NWlmaKRxJmoOZpwuW4dc5xuFktm/lmYE/yFRvHuZrxysdtZXSKw9c2IC65xsivKFB3PrbIGPlbO1hrDdz6FJ0lj+lVxqc+FGSBk48nA3JwBVfPkW8mJR+B8sQTS3EV3GJZ4HR1uMlbgrINSdSWIgmRSpGx7adhne8WdskSBIlCIvZVGAKj+BcPMCSSTEGadzLM3gEgAID/AiKqD3058mpNZPTqOQMZ32IH19qzk2zSKSPdR3B0FveyINkvFMv0EsYVJPpl4zGcd/wApzv4kAag+cLv4eKO6/wCyzROdwPSx6cg32Polbv5wfFWxOpIrkVxLpSvgOdx2r7XacgpSlAKUpQClKUApSlAKUpQFEteYk4pd3FnHO1vHbMUdFYx3E5U4bBxmOJSCDoOs7ZKDZrVJwG2aD4Y28Rt8Y6WhdH+nGAc75753rin438Haz4hBxKLUEkZA5Q6WWRPZvBaMbbH5Wzmuncq81mRkguSvUlQPbzKMR3ceM5UH5JlB9Uedu4yOwi1dG4072AHVZpbPIHUbeS3GAAZD3kiyP6w+pc5bIywsINeZYwylWAZWBBBGQQdiCD3BHiqpBbf0Ux0k/wBGtuV3PwbE7sD3+GO+f7M77KSVElupXwGvtAc34NyrcXFvDa3aNBawwxxyAPiS4ZF0lQUb0QbBsn1NkDA3zXOJck38dvLb21uudK4dDEFlKEDOzK8bBwbhD+lpJUwVwa7XSoSotKTk9z8+2nIl1exNdPdRpJdxIXjER0MQoALgnAkyCSQvpckis6cjvBoee5itQGAeSNi0lw35ZQFZFCl+pFrGATk9mPqq8cmMrWcTpkLL1JAD3HUdnPb6sa2OZOHwT20kdyQsJGWYtp0Y3DajsCDvk7VnqdncsENKdbkLacP1QraWdiBZ+ZLpWEYzk5ET4llOfJ0jcYOKtfLvCPhIFh6kkuMnVIzN3/Suokqg7BcnA8k5NRH4a8yfH2McjEmWP8uXPcuoHq+uoEN+5I8VYeIZ0YH6mRe+NiwDffTqrnnJt0yqdqyp888aQTQ2JEjLMrSzJDG0krxqdowqA7SMG1E7aVcdzW7c8ZeRDG/Crp42GCjLblSPAKtN22GxFWH4OPqmbQvVKBNePVoBLBc+2ok4rPVbRGllbt7ee6uIZpoTbw22po43ZDK8jLp1t0yVRFVnAXUSSckDAqyUr4RmobslKjSv+IaCY4x1JypKx7486S7AERoSO574OMnatW1g+HR7i8lVpQpLyfLHEuxKRg/KmQMk+piAT2UDQ4tzRYcOzGXjWV2z0kKh2c/qdmIVSdsvIwz5Na6cesZCst1e2bMuGWITo0cZByDjV+ZKCB6yNsekLk6rUytklYa7txNIjR2y4MUTjDuwwRNID8uCPSh7fMd9ITU45xzM3QjUyBThlUkNLLgMkC9vSFZZHY+lVwD8xFfU47JfDHD8pGcarqRCFGf7KNwOq2PJwoyD6u1QPCeHtwiWPqRG8ku5TH8WJPzAZCz6Cj7IpbLeljqOonfAqUiGy+cPgZI1Dtqk7u2+Cx3bGSSFycAZOAAPFeeL2QnglhbtLG6H/MCP/etpTsMjB9vatO94mkQJZZmxj+rglk7+2hDn7VQvtRH8nc2l7CGS5huFkVFVisTS62UlCyiIM25XPYd6mU5stSAeowyAcGKUEfuCmQfoapVrwy4ieWb4lrCwdjIYpOmXjbJLFScpCjsdRT1dz8pO1n5d4i1xbxzNp9YJBTVpZcnS4DgMuoYbSdxnG9dDzNGCxJktYcwW80nTjlBk0ltBDKxUHBIDAZAJHb3qTqo8ycJM6I8RCXNu3Ugc9lcfpO+6OMqR7H3ArQ5b/ECSRCLyzmilRmSXoL1wjDtqjjLSoGwSCVKkYIY5rSGRSRSeNxZfaVDcF5qtLslbedHcd0zpkHuCjYYEYPjbFTNaGYpSlAKUpQClKUBD83cAS/tJbaTH5inSxGdDj5H+xx9sjzXMeCwLE44ZcM0a6g9oyuGltJsMTFqAzjPUZGYYdNj3xXZqq3N/LcM567oWwhjcpnqhMhldCoJLxv6wAM+2SADKdFZx1Kjf5b4nI4MNzpF1DjXpxpkU/LMozkI2CMHswYbgAmYdAQQQCCMEHcEHuP2qhcNmknCqXX+kLMKySjCx3Mbj0uCAc28wADYB0upxuimrnwriAnjDgFW7OjfNG4+ZDjbIPkbEYIJBBqWimOd7PlEDZXR4fOlrMxNrMQtrIcnpt/2Z2P8A3Ce4BXuBm1Vo8asYp4HjnGYmHq3xjBBDAj5SpAbV4xnxUTylxkvm2mcPPFq0v268asU148SKw0SLgaXB2AZc1NSyUpSgOZcJtb2yjNr8FLcLEzrDJG8IR48npatTgqwBAPpPbO9ck/Ffil9JcdK7ie2RPki1ao2I7uGHpkPq7jtnHvX6orlPPnAZp7ofFpD8PO5iild5JBACo0BYxoWOSRlPrJY6mUZwFBq0lua+ZKS02VL/AOnziyq9xbMQGcLIg8nTkOPrsVOPoa7TLEGxnwQR+4rhg/DJre+McF8sEylHtuoCrSg51YYHBZSGBUA5GCQAa6Dwbmi4t3S34tGI5GwEuU/5eUnspIGI5PocD6DbPNkSbtGmN0qZdaVH3fEmRmVIJZdIG6GPGo59HrkUg4wc4x6hvXriJjMJNyVjixlw7hVxkHDNkAjwRnByQcisqNbNw7jY++4xt/7ZqKm5fjkP5zzTDf0PIQm+xykelWGD2YHHjG9bXC5XcOzAhC2YtS6X0EDuudvVqxkA4wCMgk7tOByR1pwG1iz0ra3j1YzoiRc47Zwu/c/zrY/o+L+yj/0L/wDFbNKWyaQqp/iDcKEt41kRLt7iE2wfca1bDFgDugRmB/xDG+Kn7u+w3TjAeYjOnOFQfxOQDpHsMZY9uxIqHOHD4Y5rJ53HUmlaJrhgNS5R2j0ashFWUIVG4B3OSWJtFblZPYmV5sSIhL5TZydtT/8ALuf7k2NJ23w2lh5GxrT4nzXFljFxPhyR7d8SSD+LGmcBj3x6f51O8OujIDFcKomX507q659Mig90b/unK9xUXxPkDh1wxaS0j1E5JTVGSfJPTIz/APO9FV7kbtbFO49zXbRyaS/xU8YB696oEcQ3OqKBVTXIew0KM7ZfFeOTOK3eUt7GIBF1l2uC7Kupmc6ljIjhbMn9WpZzlcnAzVvsPw34ZC+tbRCcEYkZ5F/0yMy5+uKs9vAsaqkaqiKMKqgKqj2AGwFWc41SIUHe5pcH4YYQWkkM0746krADOOyqo2jjGThB7knJJJ+3nDsv1osJOAFzvpkUHOhwO43OG7qScbFg0hSs7L0al/wyGfT1oo5Cu6l1DFD7qSMqfqKi7mxu7YiSxmZ1XObWdi8bjvhJDmSNvbJK9hgCp+lTGbjwRKCfJn4DxdLuBJ48hXG6tsyMNmRh4dWBBHuKkKqPAAtvxGeFMhbqMXOkABVdGEczfu4aD7ox81bq7YytWcclToUpSrEClKUApSlAUfjPL5gbVGenApaSOVQNVk7Y1+nYSWbkZaP9Jye2Gj98P4wEmZpQIrhUHxMIYsHjX5bmIYzIgzjUBnB0t6kCi61UuNcv9MI0ETSRoxYRowWaBiD+Zbs7BVG+DCfQwzgd1eUykoW7XJi49d9SN/V64gZI5E9QZMFo5FCNmT0qcqPnCTqBhxmm8d4s1tbCdMJNH+ZFIDlB0xho3Y4MqtGqRF+0gNpIu7balxx48Lwss/Vti0ht3RcOiasNDoYqVeCYQNoP6eouANhYOW+A2A4dFf3ypca4lbScyRR68BIYoclQy+iIAAtlQM5qC5IcNmurJQUZ76JvVIjuOsGbdniY4UqSSemcD+EjsbTwLmK3uw3Rf1pjXE4KTR58PGwDL++MHwTXK+Ic03PDlyeHyCxDBYtUimWJcYCMELDGrZTn5dIJJ3MtacUS9tRfWxjS5hBZSramXTuYZCFB0MBgqQRuCMkKazUmuTrlijL4dn7HVK1uJWCTxPFKoZHGCP8AwI9mBwQe4IBqv8H59tLiMOOtHkA4eCUbHthtGlhjfIJ2IraXnXh/m9tlIJBV5URgQcEFXIYHI8itDkIy2t1ukeG8hR5LeVkOtQc43jmX+EvGyNlTkEsNitRvFODXSei3mS5hddLW15llKgAHEqrqG38erJI3rxc8Um/pKaSKM3C/lxFIpIiBCE1RynU49fWeZT7KMEbqan7K0l0yNK6ieTI1IARGozoRdQ9enJOWG7MxwBhRxzWmWx1R9SKB/TQLPG3x9jc6OmroTdJIYBgk6EcsVL6WbG+DltQOLHwtsiCW6WaZhvE6E3UOW7SAxRKQ2kn1ugwCQDvWW0slHEoph6Ujb4dMn5mMc0kzLjyzOoYnctEc9qm5+T4xI8lvNPaNI2pxCUMbNvlunKjopOckqBk7nfetFDVG0Uc9Lpmt/ScvrxbvJg+nTlCw+vXCKGHsGNbtnrOWkGktj0A6guM+cDLHO/jYfudOTg/EUC9O6t5sAA9aBkJPltUT4z22C471hni4qWwkVii5OXaaV9vHpEa4Oceao8Mi6yxJulQcnC+LaSwnsdY7RdGXQceOp1NQzvvpOK1eSeYp7sTJdWxtri3fRIuQVJwDtvkbEHfIIIIZt8VljlFWy0ckW6RYtAXUQAC3qbAxqIAGT7nCqM+wHtXOeYOIxXzcJSdV0u8Ms2cGNWkhLRwnPdnJ+XwNJIwwq2cwXbzCSytNL3Lph9WenAjjGuQjsSM6U7sd8aQSKhylwq3uzLaXMUarZtIiQjVmXSTE11rOGf1I6DA9JG5zp0kmlqIbTdF1k4ApAQO4jTJTdjLE3vHKW1KvcaTkYJX5fTWe2kliUCcmXGB1EQ6iNgC6LnDZ7lRjzhRVJ4lwW/sSTaT3MtvktgMJpI8k+npzBuogyPkIb6E7n1wnn+cDVPCtxEc/mWmdQIO4aKRs5xk4UkgjGK2j005x1Q9X05X25Mn1EISqfp/z8nRFYEAjcHsaxzSkAEIz/QaRj/UwrU4JxqC8j6tvIJEzg4yCp8qwO6ncbGpCubg6OTV1St2Cxj3J1H7AYA+5P7bb5FDDA+bf1MxA9+wA75A22GN8k981KE0KUpUAiniI4layKBhobqJj53MLrj7xt/OrZVS4zH+dZSAAmO5XOe+JI5Yjg495FOP7tW2uzC/ScmVeoUpStTMUpSgFKUoBSlKArfHORLC8lWa4gDuCCcFlDkDA1hSA+AB38ADttVeTh0KTzuFWG2tXPThXaFHVQZJ9AAVWIbHnABIOXNdFqj87cqM6TywSyqso1T26KjLOAFV8FhqRmiXHpYZwPJJMSVo0xSUZWyo8Qn+Nt/ibyRraxLo8MUYHXlwfyy5IO7HBCIPI32qE5YWe1jNpcdS2ivdQtZnWMurMSRG676dSsDpPYlsEZyJ9ONRSyz3j+u2s2SG2RVOTKyrqITv1dTrGNhpGfrVf/EOG76ME95KoDzAC1RRiHUraSJRu0ijJJJxk7YwKzOx+/wDf3tRY+TuKXdtcQ2VzJ1E0iI53aOQIXjKvs0kUiJJuw9LKy5woz0eRQwwwBB7g7j+Rri3J3FJp761hlwzxhQJgzB5Y4xI4YnscHSpGcnWe+TjtVYZavYziqtFU5g5Et7gmSHVaXPia3JjbwfUEIDDYfX61g4VFeoMCfVPCq9S1lYSJIDkK8c5VZF16GAL6gGDAgkZq5VhktlZ1cj1pnDDvhvmX6qcA491U9wKpqfDJ0rlERxGZVs+soaJY2SdgwIZdMgkmDKMkn+syB3P71dKq/Mdt1bS4jOfXDKu3fdSNvrVkgBCqG3bAyfrjf/eujA9mYZlujJSlK3MRVe5l5Isb91e7txI6AqG1OjY74JjYagDnGc4ycdzVhrT4xatNBLFG/SeSN1V8Z0FgQGx5xnOKAqvDZ4hAbbhEaxQKWU3A3jBwQxj3zPICANROnP6mKla234BCYY4SGxCuI31sJU20lhIpDByO5B3qjWHNF5EWghgtOhasIFGuX1iIBTpcjcAgjUV7g98VPWv4h2uoR3Wq0kPbq7xt7lZFyuBnzg/Sss2DOoqbi9JpizYXJwUty0WcLIulnMmOzMBqxgfMRsxznfA8fuapzry0SGu7RALpRl1GwuFHdW23cAelu+duxq4I4IBBBBAII3BB7Ee4r1XPjySxyUoumjonjjOLjJWj86WH4iC2vxcQIejIqLOpA1SAbk98a1zgHzjfY1+hrS5WVFkQhkdQykdiCMg/yNfl38R+HC34ndRr8vU1jHYCQB8bAYA14+1dn/BDiZm4YqE5NvI8e5ycbOv7D1kf5a36mXmPzHyzDp15a8tcI6BSlK5DqFKUoCI5qTNsW/sngl/fpSxyY+mQmM+M1bqovGr03MhsLU5kcYuJFwVtomyGyc7TOMhV792IwKvKjAx7V14E1E5czTkfaUpWxkKUpQClKUApSlAKUpQFI554NH8RaXXR1CORjKyIxbPTbouwT5grZAJBKltsZNcr5+4nLPegNHJEkA/JWVCmvXkNIVcAhXIKA+NIyMnFfouqxz7yknEICBgXEYYwudhkjdGx3jbABH3G4qso2b4s2ik+D89WCOrqYWdNLdSJgN42B3z9Q2QVOxB9857Ly7z1HND+arfFoMSQQRySMT4ZAqn0MMHc7ZIJ2Jri3E5pkf4WKOT4ssVdANThhkaRp+ZgABrHcAHPmu6fhHyWeHWpacf9LuMNLkg6QM6EyO+Acn6k+wrLy9XJtnywVaef0b0MPEJx8kNkh8uevNj20LiNGxg51uB7GvMXJ1wSTLxS7bOMdNIIwPfbpEe3bHmrhStFjiuxyOcn3KjFyQomSaa+vpliwenJKghbTkgskaKGwd9/YZyNqs0F9E5wkiOcZwrAnHvsaq3PF6HlhsjusqvLKM/MkZUBCPKs7qSOxCMDkEiua808qpDIk1uBbxudLSR4RreQ4EMqsuGWPUdLKDpAOcZ3qyVFbs73SuXfhZztLIIba9JZmUrHM4IcyISJIZM95ABkNsWAOcsCT1GpJaoVXOe+NtbWxER/6RNlIfoT80h9lRct9gO5FTl7dpDG0krBI0BLMxwAB3Nct4zxNrqYysNIGVjU91TPc7bM2AxHjCjfTmurpOmeeddlycvVdQsML79iOtLcRoqL2UADPc/U/U96+3NukilJFV1PcMMj/evkkuGVR3bJP0A7n+ZUff6V9uHYL6FLuxCoo7szHCr9yRv43NfTNxUXfCPnkpOSrlnrkrjZspXtG6klmvSxJu3wrSkhI3P9m5Gx/STvscjqFavKvK6WtoYJAszS6muCwysrv8+xGNGMKBj5QPrUf/w9ewNptbiKS3wwWO5DdSL+FVlTd1H98FsDGo9x8X1MFOblBUvY+t6ebhBRm7+ZuclQIyTT4JM1zO6s25wMRAqfCFIVxjuMHsai+DwCLiXEY0CqjfCSgKunDOjow22x+SG7d2bvVr4HZGC2hhJBaKONCR2JVQGP3IJ+9QfNnAICJ7x2lVlg9SxzvAknSEhTWYyGP9YRufA9qmULjpEZVKyTxWG4ukjx1HVM5xqYLnHfufqK5Jb8FUIoaSdmAGT8RMMnG5wJMDf2r0/AbdiGeJZGGPVJlzt2yXJJ+9d0fAsz5kv2ccvGcXaL/RceLfiTw6BGb4hZWXYJD62Y/Qj0427k4+te7SDiHE0Vwx4dZyAEYw13Ip7HPywAgg+WFc+4+YVSO2zFD8Q8abkRoqBl1szbBVC5H32rsUPN/DEVVW+slVQAAJ4gABsABq2AFc+foo9PPTds2w9XLPDVVIkuC8IitIligXSi/dmJ7sxO7MTuSa36gf8AjTh3/b7P/wDYi/8A6qJ41+IkMak2sb3ZHcp6EwMElXfAkyM40agSO4qIwlJ1FWTKcY7ydF0pVRu/xDtBFHJblrvq9lg0sybA/mamAiOCNmIOdsVJcvc0QXhZE1JMgBeKQAOoPZhglXXO2pSR471UvpdWTlKUoQKUpQClKUApSlAKUpQGL4dNWvSuv+LA1e3fv2rLSlAKUpQFB5jgK8WDkjElmFUZ3zHKxbb2xKn+9fLy1SWNo5BqRwVYe4PepDntNMtnNvgSSQtjGAJlypPn+sijGR/F9a1aA5xc2TxMyK2ly4Uv7XEYEltOfdpoguo+ZIZP4q7Py3x9Lmxiu2IjVo9UmThYyuRKCT2CsrDJ9q5xznw8lGlj2k0gDsMvGerCcncHKyR7EZ65FVyy5nSSNrCWSMW4kMiRsuOqJSJl1M3pZdchIUYJwM52q+LG8k1FOrGbIo4tT3os3HuPHiUiuuoWcZzEpBHWYdpmB/T/AAKf8XcgLr0rBfylY3I2OCF7fMdl77fMRX1OHDHBj0o+ZzZZZp2zW4W3UaSYjZm0J/gjJGfu5kOfI01bvw/4eJ7hrgjMdsSiexlYfmN/kRtGfeRx3WqnIphiSKEapG0RQqf1OfSuf/MT7Amuw8ucIWztordNxGuCx7ux3dz9WYk/evO8RzOGNYly93/fU7+gw6pvJ2XBJUpSvEPXFVj8SLlksX0jJkeCP7PIgbv40lh96s9U38UJiLeBBjEtzGCfICLJKMfeID9ia0wq8kV81/pnldQk/kym1jnlCKWOcAZ2BJ+wG5P0r3WO4gWRSrgMp2INfXO62PmFV7lf5ciF07XsgDa8pEpA/LRWP2LE7/TfferIKx20CxqqIAqqMADwKyVTFj0Rp89/qXyT1Svt2+h9zSvlfa0MyL5cOkTRYwIpnA7fK+JB2/xn/asl3bPJfWCQyPFM0kml4zhgqoWf6FPSuVPcZFa/LLjpTTMQBJNK+SMYVfSM58YTP3qW5cuk1tcwRTXd5JGI4NCMYLZZDhDK42RnB6jHuqYG3n4vJTyyceLZ9spOPTRUuaR0/lLi5vLOG4ZNDyL6lG4DKSrgbnbUpx9MUrb4Nw9ba3hgTdYY0QH3CgDP+1fKk5TdpSlAKUpQClKUApSlAKUpQClKUBG8xcKF1byQnYsPS38LrvG/Y7q4U/aqRwLiPxEQZl0SKWSVDjMciHTIu3swP2IrpNUvmvkx5JHurGb4e6cDqB8mGbSMIWA+VxgeoZGMgg5oCJ5hYrbSuoJaIdRQNyWjIdR9ygH7Zrm03CtUhaNBIuiRVjIHTkSGRhGpyTgvC8TKw7YyDg1aeEcxyTwMJ4JcuGAKRS6HVkJDKwj+RiDg+AyZzuaheVOMa2a3cOssKRKQ40k9NVjyAQGAKpG2GGcufGKrPg36enKmfbCRraYQOXaGUZgZ92UjdomY98Dtn9v23uIPmWCMZ9TM5/aMDz49bR/yx5pzNCDbu2oK0X5iN/Cybj+e4+9OBW54heRpFkI0EbO4yCkcjEuNQ+VyI1UDOctn9Nez0XW3gam/hr8f2x5PiPQ6OoTxraV/n+3Ld+G/BzLM99JnQmqO2B7EdpZv8xGgH2DH9VdHrFbW6xoqRqERAFVVGAoAwAAOwArLXmZcjyTc33OzHjWOKiuwpSlZlxVV/Enhbz2RMKGSaB0mjQd2KnDgbjJMbSDG/ftnFWqlSm07RDSapnDrbisLqGWRMH3IBHuCDuCPY1huOYLVDhp4wfYMDj98ZxXZpOA2rS9ZraAzf2hiQyf6iM9ifPmpBVAGBsB2Ar1f+tOvhVnm/wDMjfxHB4uY7Ru1xF92C/8AmxW7bX0cn9XIj/4WB/8AA12qSMMMMAQfBGR/vUNxblGxuQRPaQOSNOrpqHA32DqAy9z2I71MfFp94oh+GR7SObVGccmbSsMRxLOSqn+Bf1yf5R/uVq0c0/h5a2lvPc29xcWvRiZgnU6kRKj0grKGJz2G/n7VSeFXMKHrSSyyuyAGZomWIKPUQpVAqr5O57d6Z/FU8TUU1Jl+m8Kbypya0oy8y2+i1jgjHoeSCE5bThCwBy3gHAUn+8a65+HfDFgsIMLpeVRLJ2JLyAMclQAcAhR7BQPFcb/EWQfAtuPU0eN+++dvfYE/au78uqRaW4IIIhiyD3HoFeLDg9rqvjJGlKVc5hSlKAUpSgFKUoBSlKAUpSgFKUoBWC/turG8epk1qy6lxqXIxkagRkZ8g1npQHI7zhfwpW3vJZIZDtDdQzSQrL4GMNpjmA7xnIOcrncL74ZwtyDYzHVLqkntLxhuz4/MjmxgtIV1eok6lydigrqN/YxzxtFMiyRvsyOAynyMg/UA/aqnN+HELKYxc3awHH5OtGUAHOkO8bSgdx8+cHGcUJTp2il8M5dl4uiqyS29mSDJIdIaQAZCxdwy6sfmfLgbZzXSeTOUbfhkJht9R1MWZ3ILsfGSABgDsAAO57kkzdtAsaKiKFRFCqoGAoAwAB4AAArJUJUWnNzdsUpSpKClKUApSlAKUpQCqrzVzolqxhhQ3F1t6BskYPZpHxhBjfSMsQRtg5q1VxP8QbK64bdS3KRiayuW6jsSQYXIAIJAwoOAASNyQM57w77FoKLfq4PXFrZ7w6ryWSZtsKrtFEmNxpRGA776mLNsN9hWK3tZIiNMjSR7ArIQWUe6uBkn6Nn6EeYpOcYhoDxyK0hwgXRIrnODpZGww1bVIpdvM6QxxTo0mrsqCYhQCRGrNjUcga2wi7k5ICnKpM71PFFWjCeHm+ukiG0Mb9LttJNKralG2/Sg6kjYO2w2JBHeFGBj2qtco8t/DqjyKFkVCkcatqSBGIZ11bdSV2AZ5DuxHsN7NWqVI4Zzc5WKUpUlBSlKAUpSgFKUoBSlKAUpSgFKUoBSlKAUpSgFKUoBSlKAUpSgFKUoBSlKAUpSgOM/iV/9vuv8n/qJW9+AX/KJ+03/AKgpSgOsUpSgF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324" name="AutoShape 4" descr="data:image/jpeg;base64,/9j/4AAQSkZJRgABAQAAAQABAAD/2wCEAAkGBxQSEhUUEhQVFBMUGRYbGRgXGBsaGBgeHB8cIBgbIR0ZHCghGholGxcXIj0hJSktLi4wGx8zODMsNygtLi0BCgoKDg0OGxAQGzIkICY3LDQ0NDctLCwwNC40LCwsLDUsLiwsNCwsLCwsLCwsLCwsLCwsLDUsLCwsLCwsLCwsLP/AABEIAMEBBQMBIgACEQEDEQH/xAAcAAEAAgMBAQEAAAAAAAAAAAAABQYDBAcCAQj/xABEEAACAQMCBQIEBAIIAgkFAAABAgMABBESIQUGEzFBIlEUMmGBByNCcVKRFTNTYnKCkqEWNCRDVKKxsrPB0Qg1c5TS/8QAGgEBAAMBAQEAAAAAAAAAAAAAAAECAwQFBv/EACoRAAICAQMCBAcBAQAAAAAAAAABAhEDEiExBEEFEyJRMmFxgZGh8LEV/9oADAMBAAIRAxEAPwDuNKUoBSlKAUpSgFKVC838d+CtjIqdSViqRR5xrkb5R+w3Y/RTRut2ErPPNHNtrw9Va5kwznCIoLSOfoo3x9Tt2GckVXv+PLmQZg4eyqcEG5mWIkEfwIrlTnwfb7VB8O4XhzcXBEt5IB1JTvj+5HkeiMdgB4xmpSvFz+KO6xL7s9fD4aqvI/sbdr+I6R4F/byWmWC9QESwb9iXTdBnb1KO/wC+LxHIGAZSGVgCCDkEHsQR3Fc7IqvX1tPamNra4mgtUkaWSOM5SNsEhtAGpoC2dcSnfOVGa16XxJTenIqfv2Mup8PcFqhujs9KjeW72We1iluIuhM65ePIOk9tsE+k4yN84IzvUlXqnmilKUApSlAKUpQClKUApSlAKUpQClKUApSlAKUpQClKUApSlAKUpQClKUAqgc2S9a/VDulpEGA2/rJtQJPnKxoMf/kar/XL7V+pNdzHvLczD32hPQXfHkQZ+9cPiOTRgdd9js6CGrMvlubdKUr5o+hFKUoDLyFxGSG6ewfLQdMy2xI3jUMBJDnyql00jHpU4yQBjoFc95VzJxMlR6Le3cOf707xlF/fTAT9x710KvqujlKWGLlyfNdVGMc0lHgUpSuk5xSlKAUpSgFKUoBSlKAUpSgFKUoBSlKAUpSgFKUoBSlKAUpSgFR/GeNQWiB7iRYwxwoOSzt4VVGWdvooJrxzH8V0H+B6XxB2UzEhB7n0g5I8Dt71Q05c4pr6kkVtNNjHVkuWLY2yBi3CopwPSgAJ3xnes8spxXojb+yNMcYyfqdIkrzmS6uCRGPhIfBOGuGGfYgpECPHqbB/Sa0ra3WNdKDA3P3JJY/UkknPua9x8r8UfTqlsoQe+lZZCB7blQ3j2qrWnCpLmBri4v5ugZJFVLcJF1VEhji0nOfzDjAyc6hv5rycvS9Vnd5GkvY9TBm6fHtjVv3LJdXkcQzI6Rj3dgo/3NR1jzNbTPojkBJOFbB0OcZKq3YsB+nv9K1+F8tWYumSWybUVVWFyskkgYagG1szxvGyjGpDhSoH6lA98I5XE0UcUx0ojtbs4AMkM0Q0WsqtglDJCLX1ZXJjjGMPUx8KjTTluMnXyVNJUTtaU905nht4kzJcCTQ7HEalAD6sb/Lk4G5x9xh4dNNERbXy6LpR320TgbdSMgAHxlcArncDNZOL8MW4VQSVeN1kjdfmjdflYZ22Pg15qxrFl05lt3O5zeTFqxPcvnK/AEsoempLuzF5ZWADSu3zMcbD2A8AAeKmK5/Y833kB03UAuYgBiW3wsu2N3idgDnc+g+Nl32nOCc7W1zIIVE0czZ0xzQyRswAJLDK407EZz3wPIz9NizY5r0Nf3yPnsmLJB+tFkpSlamQpSlAKV5aQAgEgE5wM7nHfA84qKu+abKJ2jlvLWORThleeNWU+xBbINAS9Kq//FxlbFlbtdR5IM/URIMjuFY5aTfAyqlc532OJngXFFuoElUFSchkJy0bqcOhx+pWBH2qLXBNM36UpUkClKUApSlAKUpQClKUApSlAKUqHTmqzM3QFzEZdRTGrbWuNSBvlLjIygOR7UBMUpSgFKUoCsce4mZZTaxMVCYNw42IDDKxKwIKuwIYkdlI7FgRX+bozFYyGBAGtxHJGiqNIMLK6jT20jR2HjtW9wSRXiM4P/Ms0+e20m6eB2j0L2z6d98mqPc/iVYRzlTJdSaXc9VT+Vvn0hAwDoAcAlT4OSd6ybbZ6EYxhjp9y5zcWW74fw++ITrtJABp33lbpXCr3OApdtOdumM/Ka88YvGsRJexhGUKOvG7FRIi5wV7gTDOBkYYHSf0kVvhPMHCzIJoYZlwrspSCYxDAHVZUQFRIobDOFzgnfB3jeZucEvo9Fn1HhjBecr6S2xCxFD6njY7t2BAwMsQpndsyShHG03ZZuEcas7wTW0y64ZXae2e4GgB5g0pQSKxMbhmkIZSDjWo3jaoni/LxgKrZXd4Lib+qtnkjuI8D/rNRJMduvlm3OQMZ2rl3KnLsN1cCG4uhFEruiyZOmXBGFiLLpU5OfUd9a4Hv+juB8Bt7NAlvGE2UFu7tpGBqY7tgD9h4xVMzhw1ZliUuU6Kpf8AK1xHC0kvE5AIkLuVghUekZbBPjY9zU/+GnA4IbOG8ZVNzcQpJNO7anOpQxGpvlUDT6Rgeke2ajOdxLdxy2cJ0IdCyy47lj8i5wCFX1ufC4UbsSunY8Jt4oppQpPDsJ0bZpC0EzZwJij+hFZ2XA+X/rD+nTnhUMfC/CRplcp8v9lsn5/sQ2iKU3Un8FqjTnx5jBUd/JHY+xqMTnG/M8irw0vF6QhWZAVOCXDsTpLD0jCZAORqJ7Y14lN8FEMqs1zKYoii6BoZ3KyqjA6SLZeppYd9iPFWSCFUVUUYVQABknYdtzuf3NWlmaKRxJmoOZpwuW4dc5xuFktm/lmYE/yFRvHuZrxysdtZXSKw9c2IC65xsivKFB3PrbIGPlbO1hrDdz6FJ0lj+lVxqc+FGSBk48nA3JwBVfPkW8mJR+B8sQTS3EV3GJZ4HR1uMlbgrINSdSWIgmRSpGx7adhne8WdskSBIlCIvZVGAKj+BcPMCSSTEGadzLM3gEgAID/AiKqD3058mpNZPTqOQMZ32IH19qzk2zSKSPdR3B0FveyINkvFMv0EsYVJPpl4zGcd/wApzv4kAag+cLv4eKO6/wCyzROdwPSx6cg32Polbv5wfFWxOpIrkVxLpSvgOdx2r7XacgpSlAKUpQClKUApSlAKUpQFEteYk4pd3FnHO1vHbMUdFYx3E5U4bBxmOJSCDoOs7ZKDZrVJwG2aD4Y28Rt8Y6WhdH+nGAc75753rin438Haz4hBxKLUEkZA5Q6WWRPZvBaMbbH5Wzmuncq81mRkguSvUlQPbzKMR3ceM5UH5JlB9Uedu4yOwi1dG4072AHVZpbPIHUbeS3GAAZD3kiyP6w+pc5bIywsINeZYwylWAZWBBBGQQdiCD3BHiqpBbf0Ux0k/wBGtuV3PwbE7sD3+GO+f7M77KSVElupXwGvtAc34NyrcXFvDa3aNBawwxxyAPiS4ZF0lQUb0QbBsn1NkDA3zXOJck38dvLb21uudK4dDEFlKEDOzK8bBwbhD+lpJUwVwa7XSoSotKTk9z8+2nIl1exNdPdRpJdxIXjER0MQoALgnAkyCSQvpckis6cjvBoee5itQGAeSNi0lw35ZQFZFCl+pFrGATk9mPqq8cmMrWcTpkLL1JAD3HUdnPb6sa2OZOHwT20kdyQsJGWYtp0Y3DajsCDvk7VnqdncsENKdbkLacP1QraWdiBZ+ZLpWEYzk5ET4llOfJ0jcYOKtfLvCPhIFh6kkuMnVIzN3/Suokqg7BcnA8k5NRH4a8yfH2McjEmWP8uXPcuoHq+uoEN+5I8VYeIZ0YH6mRe+NiwDffTqrnnJt0yqdqyp888aQTQ2JEjLMrSzJDG0krxqdowqA7SMG1E7aVcdzW7c8ZeRDG/Crp42GCjLblSPAKtN22GxFWH4OPqmbQvVKBNePVoBLBc+2ok4rPVbRGllbt7ee6uIZpoTbw22po43ZDK8jLp1t0yVRFVnAXUSSckDAqyUr4RmobslKjSv+IaCY4x1JypKx7486S7AERoSO574OMnatW1g+HR7i8lVpQpLyfLHEuxKRg/KmQMk+piAT2UDQ4tzRYcOzGXjWV2z0kKh2c/qdmIVSdsvIwz5Na6cesZCst1e2bMuGWITo0cZByDjV+ZKCB6yNsekLk6rUytklYa7txNIjR2y4MUTjDuwwRNID8uCPSh7fMd9ITU45xzM3QjUyBThlUkNLLgMkC9vSFZZHY+lVwD8xFfU47JfDHD8pGcarqRCFGf7KNwOq2PJwoyD6u1QPCeHtwiWPqRG8ku5TH8WJPzAZCz6Cj7IpbLeljqOonfAqUiGy+cPgZI1Dtqk7u2+Cx3bGSSFycAZOAAPFeeL2QnglhbtLG6H/MCP/etpTsMjB9vatO94mkQJZZmxj+rglk7+2hDn7VQvtRH8nc2l7CGS5huFkVFVisTS62UlCyiIM25XPYd6mU5stSAeowyAcGKUEfuCmQfoapVrwy4ieWb4lrCwdjIYpOmXjbJLFScpCjsdRT1dz8pO1n5d4i1xbxzNp9YJBTVpZcnS4DgMuoYbSdxnG9dDzNGCxJktYcwW80nTjlBk0ltBDKxUHBIDAZAJHb3qTqo8ycJM6I8RCXNu3Ugc9lcfpO+6OMqR7H3ArQ5b/ECSRCLyzmilRmSXoL1wjDtqjjLSoGwSCVKkYIY5rSGRSRSeNxZfaVDcF5qtLslbedHcd0zpkHuCjYYEYPjbFTNaGYpSlAKUpQClKUBD83cAS/tJbaTH5inSxGdDj5H+xx9sjzXMeCwLE44ZcM0a6g9oyuGltJsMTFqAzjPUZGYYdNj3xXZqq3N/LcM567oWwhjcpnqhMhldCoJLxv6wAM+2SADKdFZx1Kjf5b4nI4MNzpF1DjXpxpkU/LMozkI2CMHswYbgAmYdAQQQCCMEHcEHuP2qhcNmknCqXX+kLMKySjCx3Mbj0uCAc28wADYB0upxuimrnwriAnjDgFW7OjfNG4+ZDjbIPkbEYIJBBqWimOd7PlEDZXR4fOlrMxNrMQtrIcnpt/2Z2P8A3Ce4BXuBm1Vo8asYp4HjnGYmHq3xjBBDAj5SpAbV4xnxUTylxkvm2mcPPFq0v268asU148SKw0SLgaXB2AZc1NSyUpSgOZcJtb2yjNr8FLcLEzrDJG8IR48npatTgqwBAPpPbO9ck/Ffil9JcdK7ie2RPki1ao2I7uGHpkPq7jtnHvX6orlPPnAZp7ofFpD8PO5iild5JBACo0BYxoWOSRlPrJY6mUZwFBq0lua+ZKS02VL/AOnziyq9xbMQGcLIg8nTkOPrsVOPoa7TLEGxnwQR+4rhg/DJre+McF8sEylHtuoCrSg51YYHBZSGBUA5GCQAa6Dwbmi4t3S34tGI5GwEuU/5eUnspIGI5PocD6DbPNkSbtGmN0qZdaVH3fEmRmVIJZdIG6GPGo59HrkUg4wc4x6hvXriJjMJNyVjixlw7hVxkHDNkAjwRnByQcisqNbNw7jY++4xt/7ZqKm5fjkP5zzTDf0PIQm+xykelWGD2YHHjG9bXC5XcOzAhC2YtS6X0EDuudvVqxkA4wCMgk7tOByR1pwG1iz0ra3j1YzoiRc47Zwu/c/zrY/o+L+yj/0L/wDFbNKWyaQqp/iDcKEt41kRLt7iE2wfca1bDFgDugRmB/xDG+Kn7u+w3TjAeYjOnOFQfxOQDpHsMZY9uxIqHOHD4Y5rJ53HUmlaJrhgNS5R2j0ashFWUIVG4B3OSWJtFblZPYmV5sSIhL5TZydtT/8ALuf7k2NJ23w2lh5GxrT4nzXFljFxPhyR7d8SSD+LGmcBj3x6f51O8OujIDFcKomX507q659Mig90b/unK9xUXxPkDh1wxaS0j1E5JTVGSfJPTIz/APO9FV7kbtbFO49zXbRyaS/xU8YB696oEcQ3OqKBVTXIew0KM7ZfFeOTOK3eUt7GIBF1l2uC7Kupmc6ljIjhbMn9WpZzlcnAzVvsPw34ZC+tbRCcEYkZ5F/0yMy5+uKs9vAsaqkaqiKMKqgKqj2AGwFWc41SIUHe5pcH4YYQWkkM0746krADOOyqo2jjGThB7knJJJ+3nDsv1osJOAFzvpkUHOhwO43OG7qScbFg0hSs7L0al/wyGfT1oo5Cu6l1DFD7qSMqfqKi7mxu7YiSxmZ1XObWdi8bjvhJDmSNvbJK9hgCp+lTGbjwRKCfJn4DxdLuBJ48hXG6tsyMNmRh4dWBBHuKkKqPAAtvxGeFMhbqMXOkABVdGEczfu4aD7ox81bq7YytWcclToUpSrEClKUApSlAUfjPL5gbVGenApaSOVQNVk7Y1+nYSWbkZaP9Jye2Gj98P4wEmZpQIrhUHxMIYsHjX5bmIYzIgzjUBnB0t6kCi61UuNcv9MI0ETSRoxYRowWaBiD+Zbs7BVG+DCfQwzgd1eUykoW7XJi49d9SN/V64gZI5E9QZMFo5FCNmT0qcqPnCTqBhxmm8d4s1tbCdMJNH+ZFIDlB0xho3Y4MqtGqRF+0gNpIu7balxx48Lwss/Vti0ht3RcOiasNDoYqVeCYQNoP6eouANhYOW+A2A4dFf3ypca4lbScyRR68BIYoclQy+iIAAtlQM5qC5IcNmurJQUZ76JvVIjuOsGbdniY4UqSSemcD+EjsbTwLmK3uw3Rf1pjXE4KTR58PGwDL++MHwTXK+Ic03PDlyeHyCxDBYtUimWJcYCMELDGrZTn5dIJJ3MtacUS9tRfWxjS5hBZSramXTuYZCFB0MBgqQRuCMkKazUmuTrlijL4dn7HVK1uJWCTxPFKoZHGCP8AwI9mBwQe4IBqv8H59tLiMOOtHkA4eCUbHthtGlhjfIJ2IraXnXh/m9tlIJBV5URgQcEFXIYHI8itDkIy2t1ukeG8hR5LeVkOtQc43jmX+EvGyNlTkEsNitRvFODXSei3mS5hddLW15llKgAHEqrqG38erJI3rxc8Um/pKaSKM3C/lxFIpIiBCE1RynU49fWeZT7KMEbqan7K0l0yNK6ieTI1IARGozoRdQ9enJOWG7MxwBhRxzWmWx1R9SKB/TQLPG3x9jc6OmroTdJIYBgk6EcsVL6WbG+DltQOLHwtsiCW6WaZhvE6E3UOW7SAxRKQ2kn1ugwCQDvWW0slHEoph6Ujb4dMn5mMc0kzLjyzOoYnctEc9qm5+T4xI8lvNPaNI2pxCUMbNvlunKjopOckqBk7nfetFDVG0Uc9Lpmt/ScvrxbvJg+nTlCw+vXCKGHsGNbtnrOWkGktj0A6guM+cDLHO/jYfudOTg/EUC9O6t5sAA9aBkJPltUT4z22C471hni4qWwkVii5OXaaV9vHpEa4Oceao8Mi6yxJulQcnC+LaSwnsdY7RdGXQceOp1NQzvvpOK1eSeYp7sTJdWxtri3fRIuQVJwDtvkbEHfIIIIZt8VljlFWy0ckW6RYtAXUQAC3qbAxqIAGT7nCqM+wHtXOeYOIxXzcJSdV0u8Ms2cGNWkhLRwnPdnJ+XwNJIwwq2cwXbzCSytNL3Lph9WenAjjGuQjsSM6U7sd8aQSKhylwq3uzLaXMUarZtIiQjVmXSTE11rOGf1I6DA9JG5zp0kmlqIbTdF1k4ApAQO4jTJTdjLE3vHKW1KvcaTkYJX5fTWe2kliUCcmXGB1EQ6iNgC6LnDZ7lRjzhRVJ4lwW/sSTaT3MtvktgMJpI8k+npzBuogyPkIb6E7n1wnn+cDVPCtxEc/mWmdQIO4aKRs5xk4UkgjGK2j005x1Q9X05X25Mn1EISqfp/z8nRFYEAjcHsaxzSkAEIz/QaRj/UwrU4JxqC8j6tvIJEzg4yCp8qwO6ncbGpCubg6OTV1St2Cxj3J1H7AYA+5P7bb5FDDA+bf1MxA9+wA75A22GN8k981KE0KUpUAiniI4layKBhobqJj53MLrj7xt/OrZVS4zH+dZSAAmO5XOe+JI5Yjg495FOP7tW2uzC/ScmVeoUpStTMUpSgFKUoBSlKArfHORLC8lWa4gDuCCcFlDkDA1hSA+AB38ADttVeTh0KTzuFWG2tXPThXaFHVQZJ9AAVWIbHnABIOXNdFqj87cqM6TywSyqso1T26KjLOAFV8FhqRmiXHpYZwPJJMSVo0xSUZWyo8Qn+Nt/ibyRraxLo8MUYHXlwfyy5IO7HBCIPI32qE5YWe1jNpcdS2ivdQtZnWMurMSRG676dSsDpPYlsEZyJ9ONRSyz3j+u2s2SG2RVOTKyrqITv1dTrGNhpGfrVf/EOG76ME95KoDzAC1RRiHUraSJRu0ijJJJxk7YwKzOx+/wDf3tRY+TuKXdtcQ2VzJ1E0iI53aOQIXjKvs0kUiJJuw9LKy5woz0eRQwwwBB7g7j+Rri3J3FJp761hlwzxhQJgzB5Y4xI4YnscHSpGcnWe+TjtVYZavYziqtFU5g5Et7gmSHVaXPia3JjbwfUEIDDYfX61g4VFeoMCfVPCq9S1lYSJIDkK8c5VZF16GAL6gGDAgkZq5VhktlZ1cj1pnDDvhvmX6qcA491U9wKpqfDJ0rlERxGZVs+soaJY2SdgwIZdMgkmDKMkn+syB3P71dKq/Mdt1bS4jOfXDKu3fdSNvrVkgBCqG3bAyfrjf/eujA9mYZlujJSlK3MRVe5l5Isb91e7txI6AqG1OjY74JjYagDnGc4ycdzVhrT4xatNBLFG/SeSN1V8Z0FgQGx5xnOKAqvDZ4hAbbhEaxQKWU3A3jBwQxj3zPICANROnP6mKla234BCYY4SGxCuI31sJU20lhIpDByO5B3qjWHNF5EWghgtOhasIFGuX1iIBTpcjcAgjUV7g98VPWv4h2uoR3Wq0kPbq7xt7lZFyuBnzg/Sss2DOoqbi9JpizYXJwUty0WcLIulnMmOzMBqxgfMRsxznfA8fuapzry0SGu7RALpRl1GwuFHdW23cAelu+duxq4I4IBBBBAII3BB7Ee4r1XPjySxyUoumjonjjOLjJWj86WH4iC2vxcQIejIqLOpA1SAbk98a1zgHzjfY1+hrS5WVFkQhkdQykdiCMg/yNfl38R+HC34ndRr8vU1jHYCQB8bAYA14+1dn/BDiZm4YqE5NvI8e5ycbOv7D1kf5a36mXmPzHyzDp15a8tcI6BSlK5DqFKUoCI5qTNsW/sngl/fpSxyY+mQmM+M1bqovGr03MhsLU5kcYuJFwVtomyGyc7TOMhV792IwKvKjAx7V14E1E5czTkfaUpWxkKUpQClKUApSlAKUpQFI554NH8RaXXR1CORjKyIxbPTbouwT5grZAJBKltsZNcr5+4nLPegNHJEkA/JWVCmvXkNIVcAhXIKA+NIyMnFfouqxz7yknEICBgXEYYwudhkjdGx3jbABH3G4qso2b4s2ik+D89WCOrqYWdNLdSJgN42B3z9Q2QVOxB9857Ly7z1HND+arfFoMSQQRySMT4ZAqn0MMHc7ZIJ2Jri3E5pkf4WKOT4ssVdANThhkaRp+ZgABrHcAHPmu6fhHyWeHWpacf9LuMNLkg6QM6EyO+Acn6k+wrLy9XJtnywVaef0b0MPEJx8kNkh8uevNj20LiNGxg51uB7GvMXJ1wSTLxS7bOMdNIIwPfbpEe3bHmrhStFjiuxyOcn3KjFyQomSaa+vpliwenJKghbTkgskaKGwd9/YZyNqs0F9E5wkiOcZwrAnHvsaq3PF6HlhsjusqvLKM/MkZUBCPKs7qSOxCMDkEiua808qpDIk1uBbxudLSR4RreQ4EMqsuGWPUdLKDpAOcZ3qyVFbs73SuXfhZztLIIba9JZmUrHM4IcyISJIZM95ABkNsWAOcsCT1GpJaoVXOe+NtbWxER/6RNlIfoT80h9lRct9gO5FTl7dpDG0krBI0BLMxwAB3Nct4zxNrqYysNIGVjU91TPc7bM2AxHjCjfTmurpOmeeddlycvVdQsML79iOtLcRoqL2UADPc/U/U96+3NukilJFV1PcMMj/evkkuGVR3bJP0A7n+ZUff6V9uHYL6FLuxCoo7szHCr9yRv43NfTNxUXfCPnkpOSrlnrkrjZspXtG6klmvSxJu3wrSkhI3P9m5Gx/STvscjqFavKvK6WtoYJAszS6muCwysrv8+xGNGMKBj5QPrUf/w9ewNptbiKS3wwWO5DdSL+FVlTd1H98FsDGo9x8X1MFOblBUvY+t6ebhBRm7+ZuclQIyTT4JM1zO6s25wMRAqfCFIVxjuMHsai+DwCLiXEY0CqjfCSgKunDOjow22x+SG7d2bvVr4HZGC2hhJBaKONCR2JVQGP3IJ+9QfNnAICJ7x2lVlg9SxzvAknSEhTWYyGP9YRufA9qmULjpEZVKyTxWG4ukjx1HVM5xqYLnHfufqK5Jb8FUIoaSdmAGT8RMMnG5wJMDf2r0/AbdiGeJZGGPVJlzt2yXJJ+9d0fAsz5kv2ccvGcXaL/RceLfiTw6BGb4hZWXYJD62Y/Qj0427k4+te7SDiHE0Vwx4dZyAEYw13Ip7HPywAgg+WFc+4+YVSO2zFD8Q8abkRoqBl1szbBVC5H32rsUPN/DEVVW+slVQAAJ4gABsABq2AFc+foo9PPTds2w9XLPDVVIkuC8IitIligXSi/dmJ7sxO7MTuSa36gf8AjTh3/b7P/wDYi/8A6qJ41+IkMak2sb3ZHcp6EwMElXfAkyM40agSO4qIwlJ1FWTKcY7ydF0pVRu/xDtBFHJblrvq9lg0sybA/mamAiOCNmIOdsVJcvc0QXhZE1JMgBeKQAOoPZhglXXO2pSR471UvpdWTlKUoQKUpQClKUApSlAKUpQGL4dNWvSuv+LA1e3fv2rLSlAKUpQFB5jgK8WDkjElmFUZ3zHKxbb2xKn+9fLy1SWNo5BqRwVYe4PepDntNMtnNvgSSQtjGAJlypPn+sijGR/F9a1aA5xc2TxMyK2ly4Uv7XEYEltOfdpoguo+ZIZP4q7Py3x9Lmxiu2IjVo9UmThYyuRKCT2CsrDJ9q5xznw8lGlj2k0gDsMvGerCcncHKyR7EZ65FVyy5nSSNrCWSMW4kMiRsuOqJSJl1M3pZdchIUYJwM52q+LG8k1FOrGbIo4tT3os3HuPHiUiuuoWcZzEpBHWYdpmB/T/AAKf8XcgLr0rBfylY3I2OCF7fMdl77fMRX1OHDHBj0o+ZzZZZp2zW4W3UaSYjZm0J/gjJGfu5kOfI01bvw/4eJ7hrgjMdsSiexlYfmN/kRtGfeRx3WqnIphiSKEapG0RQqf1OfSuf/MT7Amuw8ucIWztordNxGuCx7ux3dz9WYk/evO8RzOGNYly93/fU7+gw6pvJ2XBJUpSvEPXFVj8SLlksX0jJkeCP7PIgbv40lh96s9U38UJiLeBBjEtzGCfICLJKMfeID9ia0wq8kV81/pnldQk/kym1jnlCKWOcAZ2BJ+wG5P0r3WO4gWRSrgMp2INfXO62PmFV7lf5ciF07XsgDa8pEpA/LRWP2LE7/TfferIKx20CxqqIAqqMADwKyVTFj0Rp89/qXyT1Svt2+h9zSvlfa0MyL5cOkTRYwIpnA7fK+JB2/xn/asl3bPJfWCQyPFM0kml4zhgqoWf6FPSuVPcZFa/LLjpTTMQBJNK+SMYVfSM58YTP3qW5cuk1tcwRTXd5JGI4NCMYLZZDhDK42RnB6jHuqYG3n4vJTyyceLZ9spOPTRUuaR0/lLi5vLOG4ZNDyL6lG4DKSrgbnbUpx9MUrb4Nw9ba3hgTdYY0QH3CgDP+1fKk5TdpSlAKUpQClKUApSlAKUpQClKUBG8xcKF1byQnYsPS38LrvG/Y7q4U/aqRwLiPxEQZl0SKWSVDjMciHTIu3swP2IrpNUvmvkx5JHurGb4e6cDqB8mGbSMIWA+VxgeoZGMgg5oCJ5hYrbSuoJaIdRQNyWjIdR9ygH7Zrm03CtUhaNBIuiRVjIHTkSGRhGpyTgvC8TKw7YyDg1aeEcxyTwMJ4JcuGAKRS6HVkJDKwj+RiDg+AyZzuaheVOMa2a3cOssKRKQ40k9NVjyAQGAKpG2GGcufGKrPg36enKmfbCRraYQOXaGUZgZ92UjdomY98Dtn9v23uIPmWCMZ9TM5/aMDz49bR/yx5pzNCDbu2oK0X5iN/Cybj+e4+9OBW54heRpFkI0EbO4yCkcjEuNQ+VyI1UDOctn9Nez0XW3gam/hr8f2x5PiPQ6OoTxraV/n+3Ld+G/BzLM99JnQmqO2B7EdpZv8xGgH2DH9VdHrFbW6xoqRqERAFVVGAoAwAAOwArLXmZcjyTc33OzHjWOKiuwpSlZlxVV/Enhbz2RMKGSaB0mjQd2KnDgbjJMbSDG/ftnFWqlSm07RDSapnDrbisLqGWRMH3IBHuCDuCPY1huOYLVDhp4wfYMDj98ZxXZpOA2rS9ZraAzf2hiQyf6iM9ifPmpBVAGBsB2Ar1f+tOvhVnm/wDMjfxHB4uY7Ru1xF92C/8AmxW7bX0cn9XIj/4WB/8AA12qSMMMMAQfBGR/vUNxblGxuQRPaQOSNOrpqHA32DqAy9z2I71MfFp94oh+GR7SObVGccmbSsMRxLOSqn+Bf1yf5R/uVq0c0/h5a2lvPc29xcWvRiZgnU6kRKj0grKGJz2G/n7VSeFXMKHrSSyyuyAGZomWIKPUQpVAqr5O57d6Z/FU8TUU1Jl+m8Kbypya0oy8y2+i1jgjHoeSCE5bThCwBy3gHAUn+8a65+HfDFgsIMLpeVRLJ2JLyAMclQAcAhR7BQPFcb/EWQfAtuPU0eN+++dvfYE/au78uqRaW4IIIhiyD3HoFeLDg9rqvjJGlKVc5hSlKAUpSgFKUoBSlKAUpSgFKUoBWC/turG8epk1qy6lxqXIxkagRkZ8g1npQHI7zhfwpW3vJZIZDtDdQzSQrL4GMNpjmA7xnIOcrncL74ZwtyDYzHVLqkntLxhuz4/MjmxgtIV1eok6lydigrqN/YxzxtFMiyRvsyOAynyMg/UA/aqnN+HELKYxc3awHH5OtGUAHOkO8bSgdx8+cHGcUJTp2il8M5dl4uiqyS29mSDJIdIaQAZCxdwy6sfmfLgbZzXSeTOUbfhkJht9R1MWZ3ILsfGSABgDsAAO57kkzdtAsaKiKFRFCqoGAoAwAB4AAArJUJUWnNzdsUpSpKClKUApSlAKUpQCqrzVzolqxhhQ3F1t6BskYPZpHxhBjfSMsQRtg5q1VxP8QbK64bdS3KRiayuW6jsSQYXIAIJAwoOAASNyQM57w77FoKLfq4PXFrZ7w6ryWSZtsKrtFEmNxpRGA776mLNsN9hWK3tZIiNMjSR7ArIQWUe6uBkn6Nn6EeYpOcYhoDxyK0hwgXRIrnODpZGww1bVIpdvM6QxxTo0mrsqCYhQCRGrNjUcga2wi7k5ICnKpM71PFFWjCeHm+ukiG0Mb9LttJNKralG2/Sg6kjYO2w2JBHeFGBj2qtco8t/DqjyKFkVCkcatqSBGIZ11bdSV2AZ5DuxHsN7NWqVI4Zzc5WKUpUlBSlKAUpSgFKUoBSlKAUpSgFKUoBSlKAUpSgFKUoBSlKAUpSgFKUoBSlKAUpSgOM/iV/9vuv8n/qJW9+AX/KJ+03/AKgpSgOsUpSgF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326" name="AutoShape 6" descr="data:image/jpeg;base64,/9j/4AAQSkZJRgABAQAAAQABAAD/2wCEAAkGBxQSEhUUEhQVFBMUGRYbGRgXGBsaGBgeHB8cIBgbIR0ZHCghGholGxcXIj0hJSktLi4wGx8zODMsNygtLi0BCgoKDg0OGxAQGzIkICY3LDQ0NDctLCwwNC40LCwsLDUsLiwsNCwsLCwsLCwsLCwsLCwsLDUsLCwsLCwsLCwsLP/AABEIAMEBBQMBIgACEQEDEQH/xAAcAAEAAgMBAQEAAAAAAAAAAAAABQYDBAcCAQj/xABEEAACAQMCBQIEBAIIAgkFAAABAgMABBESIQUGEzFBIlEUMmGBByNCcVKRFTNTYnKCkqEWNCRDVKKxsrPB0Qg1c5TS/8QAGgEBAAMBAQEAAAAAAAAAAAAAAAECAwQFBv/EACoRAAICAQMCBAcBAQAAAAAAAAABAhEDEiExBEEFEyJRMmFxgZGh8LEV/9oADAMBAAIRAxEAPwDuNKUoBSlKAUpSgFKVC838d+CtjIqdSViqRR5xrkb5R+w3Y/RTRut2ErPPNHNtrw9Va5kwznCIoLSOfoo3x9Tt2GckVXv+PLmQZg4eyqcEG5mWIkEfwIrlTnwfb7VB8O4XhzcXBEt5IB1JTvj+5HkeiMdgB4xmpSvFz+KO6xL7s9fD4aqvI/sbdr+I6R4F/byWmWC9QESwb9iXTdBnb1KO/wC+LxHIGAZSGVgCCDkEHsQR3Fc7IqvX1tPamNra4mgtUkaWSOM5SNsEhtAGpoC2dcSnfOVGa16XxJTenIqfv2Mup8PcFqhujs9KjeW72We1iluIuhM65ePIOk9tsE+k4yN84IzvUlXqnmilKUApSlAKUpQClKUApSlAKUpQClKUApSlAKUpQClKUApSlAKUpQClKUAqgc2S9a/VDulpEGA2/rJtQJPnKxoMf/kar/XL7V+pNdzHvLczD32hPQXfHkQZ+9cPiOTRgdd9js6CGrMvlubdKUr5o+hFKUoDLyFxGSG6ewfLQdMy2xI3jUMBJDnyql00jHpU4yQBjoFc95VzJxMlR6Le3cOf707xlF/fTAT9x710KvqujlKWGLlyfNdVGMc0lHgUpSuk5xSlKAUpSgFKUoBSlKAUpSgFKUoBSlKAUpSgFKUoBSlKAUpSgFR/GeNQWiB7iRYwxwoOSzt4VVGWdvooJrxzH8V0H+B6XxB2UzEhB7n0g5I8Dt71Q05c4pr6kkVtNNjHVkuWLY2yBi3CopwPSgAJ3xnes8spxXojb+yNMcYyfqdIkrzmS6uCRGPhIfBOGuGGfYgpECPHqbB/Sa0ra3WNdKDA3P3JJY/UkknPua9x8r8UfTqlsoQe+lZZCB7blQ3j2qrWnCpLmBri4v5ugZJFVLcJF1VEhji0nOfzDjAyc6hv5rycvS9Vnd5GkvY9TBm6fHtjVv3LJdXkcQzI6Rj3dgo/3NR1jzNbTPojkBJOFbB0OcZKq3YsB+nv9K1+F8tWYumSWybUVVWFyskkgYagG1szxvGyjGpDhSoH6lA98I5XE0UcUx0ojtbs4AMkM0Q0WsqtglDJCLX1ZXJjjGMPUx8KjTTluMnXyVNJUTtaU905nht4kzJcCTQ7HEalAD6sb/Lk4G5x9xh4dNNERbXy6LpR320TgbdSMgAHxlcArncDNZOL8MW4VQSVeN1kjdfmjdflYZ22Pg15qxrFl05lt3O5zeTFqxPcvnK/AEsoempLuzF5ZWADSu3zMcbD2A8AAeKmK5/Y833kB03UAuYgBiW3wsu2N3idgDnc+g+Nl32nOCc7W1zIIVE0czZ0xzQyRswAJLDK407EZz3wPIz9NizY5r0Nf3yPnsmLJB+tFkpSlamQpSlAKV5aQAgEgE5wM7nHfA84qKu+abKJ2jlvLWORThleeNWU+xBbINAS9Kq//FxlbFlbtdR5IM/URIMjuFY5aTfAyqlc532OJngXFFuoElUFSchkJy0bqcOhx+pWBH2qLXBNM36UpUkClKUApSlAKUpQClKUApSlAKUqHTmqzM3QFzEZdRTGrbWuNSBvlLjIygOR7UBMUpSgFKUoCsce4mZZTaxMVCYNw42IDDKxKwIKuwIYkdlI7FgRX+bozFYyGBAGtxHJGiqNIMLK6jT20jR2HjtW9wSRXiM4P/Ms0+e20m6eB2j0L2z6d98mqPc/iVYRzlTJdSaXc9VT+Vvn0hAwDoAcAlT4OSd6ybbZ6EYxhjp9y5zcWW74fw++ITrtJABp33lbpXCr3OApdtOdumM/Ka88YvGsRJexhGUKOvG7FRIi5wV7gTDOBkYYHSf0kVvhPMHCzIJoYZlwrspSCYxDAHVZUQFRIobDOFzgnfB3jeZucEvo9Fn1HhjBecr6S2xCxFD6njY7t2BAwMsQpndsyShHG03ZZuEcas7wTW0y64ZXae2e4GgB5g0pQSKxMbhmkIZSDjWo3jaoni/LxgKrZXd4Lib+qtnkjuI8D/rNRJMduvlm3OQMZ2rl3KnLsN1cCG4uhFEruiyZOmXBGFiLLpU5OfUd9a4Hv+juB8Bt7NAlvGE2UFu7tpGBqY7tgD9h4xVMzhw1ZliUuU6Kpf8AK1xHC0kvE5AIkLuVghUekZbBPjY9zU/+GnA4IbOG8ZVNzcQpJNO7anOpQxGpvlUDT6Rgeke2ajOdxLdxy2cJ0IdCyy47lj8i5wCFX1ufC4UbsSunY8Jt4oppQpPDsJ0bZpC0EzZwJij+hFZ2XA+X/rD+nTnhUMfC/CRplcp8v9lsn5/sQ2iKU3Un8FqjTnx5jBUd/JHY+xqMTnG/M8irw0vF6QhWZAVOCXDsTpLD0jCZAORqJ7Y14lN8FEMqs1zKYoii6BoZ3KyqjA6SLZeppYd9iPFWSCFUVUUYVQABknYdtzuf3NWlmaKRxJmoOZpwuW4dc5xuFktm/lmYE/yFRvHuZrxysdtZXSKw9c2IC65xsivKFB3PrbIGPlbO1hrDdz6FJ0lj+lVxqc+FGSBk48nA3JwBVfPkW8mJR+B8sQTS3EV3GJZ4HR1uMlbgrINSdSWIgmRSpGx7adhne8WdskSBIlCIvZVGAKj+BcPMCSSTEGadzLM3gEgAID/AiKqD3058mpNZPTqOQMZ32IH19qzk2zSKSPdR3B0FveyINkvFMv0EsYVJPpl4zGcd/wApzv4kAag+cLv4eKO6/wCyzROdwPSx6cg32Polbv5wfFWxOpIrkVxLpSvgOdx2r7XacgpSlAKUpQClKUApSlAKUpQFEteYk4pd3FnHO1vHbMUdFYx3E5U4bBxmOJSCDoOs7ZKDZrVJwG2aD4Y28Rt8Y6WhdH+nGAc75753rin438Haz4hBxKLUEkZA5Q6WWRPZvBaMbbH5Wzmuncq81mRkguSvUlQPbzKMR3ceM5UH5JlB9Uedu4yOwi1dG4072AHVZpbPIHUbeS3GAAZD3kiyP6w+pc5bIywsINeZYwylWAZWBBBGQQdiCD3BHiqpBbf0Ux0k/wBGtuV3PwbE7sD3+GO+f7M77KSVElupXwGvtAc34NyrcXFvDa3aNBawwxxyAPiS4ZF0lQUb0QbBsn1NkDA3zXOJck38dvLb21uudK4dDEFlKEDOzK8bBwbhD+lpJUwVwa7XSoSotKTk9z8+2nIl1exNdPdRpJdxIXjER0MQoALgnAkyCSQvpckis6cjvBoee5itQGAeSNi0lw35ZQFZFCl+pFrGATk9mPqq8cmMrWcTpkLL1JAD3HUdnPb6sa2OZOHwT20kdyQsJGWYtp0Y3DajsCDvk7VnqdncsENKdbkLacP1QraWdiBZ+ZLpWEYzk5ET4llOfJ0jcYOKtfLvCPhIFh6kkuMnVIzN3/Suokqg7BcnA8k5NRH4a8yfH2McjEmWP8uXPcuoHq+uoEN+5I8VYeIZ0YH6mRe+NiwDffTqrnnJt0yqdqyp888aQTQ2JEjLMrSzJDG0krxqdowqA7SMG1E7aVcdzW7c8ZeRDG/Crp42GCjLblSPAKtN22GxFWH4OPqmbQvVKBNePVoBLBc+2ok4rPVbRGllbt7ee6uIZpoTbw22po43ZDK8jLp1t0yVRFVnAXUSSckDAqyUr4RmobslKjSv+IaCY4x1JypKx7486S7AERoSO574OMnatW1g+HR7i8lVpQpLyfLHEuxKRg/KmQMk+piAT2UDQ4tzRYcOzGXjWV2z0kKh2c/qdmIVSdsvIwz5Na6cesZCst1e2bMuGWITo0cZByDjV+ZKCB6yNsekLk6rUytklYa7txNIjR2y4MUTjDuwwRNID8uCPSh7fMd9ITU45xzM3QjUyBThlUkNLLgMkC9vSFZZHY+lVwD8xFfU47JfDHD8pGcarqRCFGf7KNwOq2PJwoyD6u1QPCeHtwiWPqRG8ku5TH8WJPzAZCz6Cj7IpbLeljqOonfAqUiGy+cPgZI1Dtqk7u2+Cx3bGSSFycAZOAAPFeeL2QnglhbtLG6H/MCP/etpTsMjB9vatO94mkQJZZmxj+rglk7+2hDn7VQvtRH8nc2l7CGS5huFkVFVisTS62UlCyiIM25XPYd6mU5stSAeowyAcGKUEfuCmQfoapVrwy4ieWb4lrCwdjIYpOmXjbJLFScpCjsdRT1dz8pO1n5d4i1xbxzNp9YJBTVpZcnS4DgMuoYbSdxnG9dDzNGCxJktYcwW80nTjlBk0ltBDKxUHBIDAZAJHb3qTqo8ycJM6I8RCXNu3Ugc9lcfpO+6OMqR7H3ArQ5b/ECSRCLyzmilRmSXoL1wjDtqjjLSoGwSCVKkYIY5rSGRSRSeNxZfaVDcF5qtLslbedHcd0zpkHuCjYYEYPjbFTNaGYpSlAKUpQClKUBD83cAS/tJbaTH5inSxGdDj5H+xx9sjzXMeCwLE44ZcM0a6g9oyuGltJsMTFqAzjPUZGYYdNj3xXZqq3N/LcM567oWwhjcpnqhMhldCoJLxv6wAM+2SADKdFZx1Kjf5b4nI4MNzpF1DjXpxpkU/LMozkI2CMHswYbgAmYdAQQQCCMEHcEHuP2qhcNmknCqXX+kLMKySjCx3Mbj0uCAc28wADYB0upxuimrnwriAnjDgFW7OjfNG4+ZDjbIPkbEYIJBBqWimOd7PlEDZXR4fOlrMxNrMQtrIcnpt/2Z2P8A3Ce4BXuBm1Vo8asYp4HjnGYmHq3xjBBDAj5SpAbV4xnxUTylxkvm2mcPPFq0v268asU148SKw0SLgaXB2AZc1NSyUpSgOZcJtb2yjNr8FLcLEzrDJG8IR48npatTgqwBAPpPbO9ck/Ffil9JcdK7ie2RPki1ao2I7uGHpkPq7jtnHvX6orlPPnAZp7ofFpD8PO5iild5JBACo0BYxoWOSRlPrJY6mUZwFBq0lua+ZKS02VL/AOnziyq9xbMQGcLIg8nTkOPrsVOPoa7TLEGxnwQR+4rhg/DJre+McF8sEylHtuoCrSg51YYHBZSGBUA5GCQAa6Dwbmi4t3S34tGI5GwEuU/5eUnspIGI5PocD6DbPNkSbtGmN0qZdaVH3fEmRmVIJZdIG6GPGo59HrkUg4wc4x6hvXriJjMJNyVjixlw7hVxkHDNkAjwRnByQcisqNbNw7jY++4xt/7ZqKm5fjkP5zzTDf0PIQm+xykelWGD2YHHjG9bXC5XcOzAhC2YtS6X0EDuudvVqxkA4wCMgk7tOByR1pwG1iz0ra3j1YzoiRc47Zwu/c/zrY/o+L+yj/0L/wDFbNKWyaQqp/iDcKEt41kRLt7iE2wfca1bDFgDugRmB/xDG+Kn7u+w3TjAeYjOnOFQfxOQDpHsMZY9uxIqHOHD4Y5rJ53HUmlaJrhgNS5R2j0ashFWUIVG4B3OSWJtFblZPYmV5sSIhL5TZydtT/8ALuf7k2NJ23w2lh5GxrT4nzXFljFxPhyR7d8SSD+LGmcBj3x6f51O8OujIDFcKomX507q659Mig90b/unK9xUXxPkDh1wxaS0j1E5JTVGSfJPTIz/APO9FV7kbtbFO49zXbRyaS/xU8YB696oEcQ3OqKBVTXIew0KM7ZfFeOTOK3eUt7GIBF1l2uC7Kupmc6ljIjhbMn9WpZzlcnAzVvsPw34ZC+tbRCcEYkZ5F/0yMy5+uKs9vAsaqkaqiKMKqgKqj2AGwFWc41SIUHe5pcH4YYQWkkM0746krADOOyqo2jjGThB7knJJJ+3nDsv1osJOAFzvpkUHOhwO43OG7qScbFg0hSs7L0al/wyGfT1oo5Cu6l1DFD7qSMqfqKi7mxu7YiSxmZ1XObWdi8bjvhJDmSNvbJK9hgCp+lTGbjwRKCfJn4DxdLuBJ48hXG6tsyMNmRh4dWBBHuKkKqPAAtvxGeFMhbqMXOkABVdGEczfu4aD7ox81bq7YytWcclToUpSrEClKUApSlAUfjPL5gbVGenApaSOVQNVk7Y1+nYSWbkZaP9Jye2Gj98P4wEmZpQIrhUHxMIYsHjX5bmIYzIgzjUBnB0t6kCi61UuNcv9MI0ETSRoxYRowWaBiD+Zbs7BVG+DCfQwzgd1eUykoW7XJi49d9SN/V64gZI5E9QZMFo5FCNmT0qcqPnCTqBhxmm8d4s1tbCdMJNH+ZFIDlB0xho3Y4MqtGqRF+0gNpIu7balxx48Lwss/Vti0ht3RcOiasNDoYqVeCYQNoP6eouANhYOW+A2A4dFf3ypca4lbScyRR68BIYoclQy+iIAAtlQM5qC5IcNmurJQUZ76JvVIjuOsGbdniY4UqSSemcD+EjsbTwLmK3uw3Rf1pjXE4KTR58PGwDL++MHwTXK+Ic03PDlyeHyCxDBYtUimWJcYCMELDGrZTn5dIJJ3MtacUS9tRfWxjS5hBZSramXTuYZCFB0MBgqQRuCMkKazUmuTrlijL4dn7HVK1uJWCTxPFKoZHGCP8AwI9mBwQe4IBqv8H59tLiMOOtHkA4eCUbHthtGlhjfIJ2IraXnXh/m9tlIJBV5URgQcEFXIYHI8itDkIy2t1ukeG8hR5LeVkOtQc43jmX+EvGyNlTkEsNitRvFODXSei3mS5hddLW15llKgAHEqrqG38erJI3rxc8Um/pKaSKM3C/lxFIpIiBCE1RynU49fWeZT7KMEbqan7K0l0yNK6ieTI1IARGozoRdQ9enJOWG7MxwBhRxzWmWx1R9SKB/TQLPG3x9jc6OmroTdJIYBgk6EcsVL6WbG+DltQOLHwtsiCW6WaZhvE6E3UOW7SAxRKQ2kn1ugwCQDvWW0slHEoph6Ujb4dMn5mMc0kzLjyzOoYnctEc9qm5+T4xI8lvNPaNI2pxCUMbNvlunKjopOckqBk7nfetFDVG0Uc9Lpmt/ScvrxbvJg+nTlCw+vXCKGHsGNbtnrOWkGktj0A6guM+cDLHO/jYfudOTg/EUC9O6t5sAA9aBkJPltUT4z22C471hni4qWwkVii5OXaaV9vHpEa4Oceao8Mi6yxJulQcnC+LaSwnsdY7RdGXQceOp1NQzvvpOK1eSeYp7sTJdWxtri3fRIuQVJwDtvkbEHfIIIIZt8VljlFWy0ckW6RYtAXUQAC3qbAxqIAGT7nCqM+wHtXOeYOIxXzcJSdV0u8Ms2cGNWkhLRwnPdnJ+XwNJIwwq2cwXbzCSytNL3Lph9WenAjjGuQjsSM6U7sd8aQSKhylwq3uzLaXMUarZtIiQjVmXSTE11rOGf1I6DA9JG5zp0kmlqIbTdF1k4ApAQO4jTJTdjLE3vHKW1KvcaTkYJX5fTWe2kliUCcmXGB1EQ6iNgC6LnDZ7lRjzhRVJ4lwW/sSTaT3MtvktgMJpI8k+npzBuogyPkIb6E7n1wnn+cDVPCtxEc/mWmdQIO4aKRs5xk4UkgjGK2j005x1Q9X05X25Mn1EISqfp/z8nRFYEAjcHsaxzSkAEIz/QaRj/UwrU4JxqC8j6tvIJEzg4yCp8qwO6ncbGpCubg6OTV1St2Cxj3J1H7AYA+5P7bb5FDDA+bf1MxA9+wA75A22GN8k981KE0KUpUAiniI4layKBhobqJj53MLrj7xt/OrZVS4zH+dZSAAmO5XOe+JI5Yjg495FOP7tW2uzC/ScmVeoUpStTMUpSgFKUoBSlKArfHORLC8lWa4gDuCCcFlDkDA1hSA+AB38ADttVeTh0KTzuFWG2tXPThXaFHVQZJ9AAVWIbHnABIOXNdFqj87cqM6TywSyqso1T26KjLOAFV8FhqRmiXHpYZwPJJMSVo0xSUZWyo8Qn+Nt/ibyRraxLo8MUYHXlwfyy5IO7HBCIPI32qE5YWe1jNpcdS2ivdQtZnWMurMSRG676dSsDpPYlsEZyJ9ONRSyz3j+u2s2SG2RVOTKyrqITv1dTrGNhpGfrVf/EOG76ME95KoDzAC1RRiHUraSJRu0ijJJJxk7YwKzOx+/wDf3tRY+TuKXdtcQ2VzJ1E0iI53aOQIXjKvs0kUiJJuw9LKy5woz0eRQwwwBB7g7j+Rri3J3FJp761hlwzxhQJgzB5Y4xI4YnscHSpGcnWe+TjtVYZavYziqtFU5g5Et7gmSHVaXPia3JjbwfUEIDDYfX61g4VFeoMCfVPCq9S1lYSJIDkK8c5VZF16GAL6gGDAgkZq5VhktlZ1cj1pnDDvhvmX6qcA491U9wKpqfDJ0rlERxGZVs+soaJY2SdgwIZdMgkmDKMkn+syB3P71dKq/Mdt1bS4jOfXDKu3fdSNvrVkgBCqG3bAyfrjf/eujA9mYZlujJSlK3MRVe5l5Isb91e7txI6AqG1OjY74JjYagDnGc4ycdzVhrT4xatNBLFG/SeSN1V8Z0FgQGx5xnOKAqvDZ4hAbbhEaxQKWU3A3jBwQxj3zPICANROnP6mKla234BCYY4SGxCuI31sJU20lhIpDByO5B3qjWHNF5EWghgtOhasIFGuX1iIBTpcjcAgjUV7g98VPWv4h2uoR3Wq0kPbq7xt7lZFyuBnzg/Sss2DOoqbi9JpizYXJwUty0WcLIulnMmOzMBqxgfMRsxznfA8fuapzry0SGu7RALpRl1GwuFHdW23cAelu+duxq4I4IBBBBAII3BB7Ee4r1XPjySxyUoumjonjjOLjJWj86WH4iC2vxcQIejIqLOpA1SAbk98a1zgHzjfY1+hrS5WVFkQhkdQykdiCMg/yNfl38R+HC34ndRr8vU1jHYCQB8bAYA14+1dn/BDiZm4YqE5NvI8e5ycbOv7D1kf5a36mXmPzHyzDp15a8tcI6BSlK5DqFKUoCI5qTNsW/sngl/fpSxyY+mQmM+M1bqovGr03MhsLU5kcYuJFwVtomyGyc7TOMhV792IwKvKjAx7V14E1E5czTkfaUpWxkKUpQClKUApSlAKUpQFI554NH8RaXXR1CORjKyIxbPTbouwT5grZAJBKltsZNcr5+4nLPegNHJEkA/JWVCmvXkNIVcAhXIKA+NIyMnFfouqxz7yknEICBgXEYYwudhkjdGx3jbABH3G4qso2b4s2ik+D89WCOrqYWdNLdSJgN42B3z9Q2QVOxB9857Ly7z1HND+arfFoMSQQRySMT4ZAqn0MMHc7ZIJ2Jri3E5pkf4WKOT4ssVdANThhkaRp+ZgABrHcAHPmu6fhHyWeHWpacf9LuMNLkg6QM6EyO+Acn6k+wrLy9XJtnywVaef0b0MPEJx8kNkh8uevNj20LiNGxg51uB7GvMXJ1wSTLxS7bOMdNIIwPfbpEe3bHmrhStFjiuxyOcn3KjFyQomSaa+vpliwenJKghbTkgskaKGwd9/YZyNqs0F9E5wkiOcZwrAnHvsaq3PF6HlhsjusqvLKM/MkZUBCPKs7qSOxCMDkEiua808qpDIk1uBbxudLSR4RreQ4EMqsuGWPUdLKDpAOcZ3qyVFbs73SuXfhZztLIIba9JZmUrHM4IcyISJIZM95ABkNsWAOcsCT1GpJaoVXOe+NtbWxER/6RNlIfoT80h9lRct9gO5FTl7dpDG0krBI0BLMxwAB3Nct4zxNrqYysNIGVjU91TPc7bM2AxHjCjfTmurpOmeeddlycvVdQsML79iOtLcRoqL2UADPc/U/U96+3NukilJFV1PcMMj/evkkuGVR3bJP0A7n+ZUff6V9uHYL6FLuxCoo7szHCr9yRv43NfTNxUXfCPnkpOSrlnrkrjZspXtG6klmvSxJu3wrSkhI3P9m5Gx/STvscjqFavKvK6WtoYJAszS6muCwysrv8+xGNGMKBj5QPrUf/w9ewNptbiKS3wwWO5DdSL+FVlTd1H98FsDGo9x8X1MFOblBUvY+t6ebhBRm7+ZuclQIyTT4JM1zO6s25wMRAqfCFIVxjuMHsai+DwCLiXEY0CqjfCSgKunDOjow22x+SG7d2bvVr4HZGC2hhJBaKONCR2JVQGP3IJ+9QfNnAICJ7x2lVlg9SxzvAknSEhTWYyGP9YRufA9qmULjpEZVKyTxWG4ukjx1HVM5xqYLnHfufqK5Jb8FUIoaSdmAGT8RMMnG5wJMDf2r0/AbdiGeJZGGPVJlzt2yXJJ+9d0fAsz5kv2ccvGcXaL/RceLfiTw6BGb4hZWXYJD62Y/Qj0427k4+te7SDiHE0Vwx4dZyAEYw13Ip7HPywAgg+WFc+4+YVSO2zFD8Q8abkRoqBl1szbBVC5H32rsUPN/DEVVW+slVQAAJ4gABsABq2AFc+foo9PPTds2w9XLPDVVIkuC8IitIligXSi/dmJ7sxO7MTuSa36gf8AjTh3/b7P/wDYi/8A6qJ41+IkMak2sb3ZHcp6EwMElXfAkyM40agSO4qIwlJ1FWTKcY7ydF0pVRu/xDtBFHJblrvq9lg0sybA/mamAiOCNmIOdsVJcvc0QXhZE1JMgBeKQAOoPZhglXXO2pSR471UvpdWTlKUoQKUpQClKUApSlAKUpQGL4dNWvSuv+LA1e3fv2rLSlAKUpQFB5jgK8WDkjElmFUZ3zHKxbb2xKn+9fLy1SWNo5BqRwVYe4PepDntNMtnNvgSSQtjGAJlypPn+sijGR/F9a1aA5xc2TxMyK2ly4Uv7XEYEltOfdpoguo+ZIZP4q7Py3x9Lmxiu2IjVo9UmThYyuRKCT2CsrDJ9q5xznw8lGlj2k0gDsMvGerCcncHKyR7EZ65FVyy5nSSNrCWSMW4kMiRsuOqJSJl1M3pZdchIUYJwM52q+LG8k1FOrGbIo4tT3os3HuPHiUiuuoWcZzEpBHWYdpmB/T/AAKf8XcgLr0rBfylY3I2OCF7fMdl77fMRX1OHDHBj0o+ZzZZZp2zW4W3UaSYjZm0J/gjJGfu5kOfI01bvw/4eJ7hrgjMdsSiexlYfmN/kRtGfeRx3WqnIphiSKEapG0RQqf1OfSuf/MT7Amuw8ucIWztordNxGuCx7ux3dz9WYk/evO8RzOGNYly93/fU7+gw6pvJ2XBJUpSvEPXFVj8SLlksX0jJkeCP7PIgbv40lh96s9U38UJiLeBBjEtzGCfICLJKMfeID9ia0wq8kV81/pnldQk/kym1jnlCKWOcAZ2BJ+wG5P0r3WO4gWRSrgMp2INfXO62PmFV7lf5ciF07XsgDa8pEpA/LRWP2LE7/TfferIKx20CxqqIAqqMADwKyVTFj0Rp89/qXyT1Svt2+h9zSvlfa0MyL5cOkTRYwIpnA7fK+JB2/xn/asl3bPJfWCQyPFM0kml4zhgqoWf6FPSuVPcZFa/LLjpTTMQBJNK+SMYVfSM58YTP3qW5cuk1tcwRTXd5JGI4NCMYLZZDhDK42RnB6jHuqYG3n4vJTyyceLZ9spOPTRUuaR0/lLi5vLOG4ZNDyL6lG4DKSrgbnbUpx9MUrb4Nw9ba3hgTdYY0QH3CgDP+1fKk5TdpSlAKUpQClKUApSlAKUpQClKUBG8xcKF1byQnYsPS38LrvG/Y7q4U/aqRwLiPxEQZl0SKWSVDjMciHTIu3swP2IrpNUvmvkx5JHurGb4e6cDqB8mGbSMIWA+VxgeoZGMgg5oCJ5hYrbSuoJaIdRQNyWjIdR9ygH7Zrm03CtUhaNBIuiRVjIHTkSGRhGpyTgvC8TKw7YyDg1aeEcxyTwMJ4JcuGAKRS6HVkJDKwj+RiDg+AyZzuaheVOMa2a3cOssKRKQ40k9NVjyAQGAKpG2GGcufGKrPg36enKmfbCRraYQOXaGUZgZ92UjdomY98Dtn9v23uIPmWCMZ9TM5/aMDz49bR/yx5pzNCDbu2oK0X5iN/Cybj+e4+9OBW54heRpFkI0EbO4yCkcjEuNQ+VyI1UDOctn9Nez0XW3gam/hr8f2x5PiPQ6OoTxraV/n+3Ld+G/BzLM99JnQmqO2B7EdpZv8xGgH2DH9VdHrFbW6xoqRqERAFVVGAoAwAAOwArLXmZcjyTc33OzHjWOKiuwpSlZlxVV/Enhbz2RMKGSaB0mjQd2KnDgbjJMbSDG/ftnFWqlSm07RDSapnDrbisLqGWRMH3IBHuCDuCPY1huOYLVDhp4wfYMDj98ZxXZpOA2rS9ZraAzf2hiQyf6iM9ifPmpBVAGBsB2Ar1f+tOvhVnm/wDMjfxHB4uY7Ru1xF92C/8AmxW7bX0cn9XIj/4WB/8AA12qSMMMMAQfBGR/vUNxblGxuQRPaQOSNOrpqHA32DqAy9z2I71MfFp94oh+GR7SObVGccmbSsMRxLOSqn+Bf1yf5R/uVq0c0/h5a2lvPc29xcWvRiZgnU6kRKj0grKGJz2G/n7VSeFXMKHrSSyyuyAGZomWIKPUQpVAqr5O57d6Z/FU8TUU1Jl+m8Kbypya0oy8y2+i1jgjHoeSCE5bThCwBy3gHAUn+8a65+HfDFgsIMLpeVRLJ2JLyAMclQAcAhR7BQPFcb/EWQfAtuPU0eN+++dvfYE/au78uqRaW4IIIhiyD3HoFeLDg9rqvjJGlKVc5hSlKAUpSgFKUoBSlKAUpSgFKUoBWC/turG8epk1qy6lxqXIxkagRkZ8g1npQHI7zhfwpW3vJZIZDtDdQzSQrL4GMNpjmA7xnIOcrncL74ZwtyDYzHVLqkntLxhuz4/MjmxgtIV1eok6lydigrqN/YxzxtFMiyRvsyOAynyMg/UA/aqnN+HELKYxc3awHH5OtGUAHOkO8bSgdx8+cHGcUJTp2il8M5dl4uiqyS29mSDJIdIaQAZCxdwy6sfmfLgbZzXSeTOUbfhkJht9R1MWZ3ILsfGSABgDsAAO57kkzdtAsaKiKFRFCqoGAoAwAB4AAArJUJUWnNzdsUpSpKClKUApSlAKUpQCqrzVzolqxhhQ3F1t6BskYPZpHxhBjfSMsQRtg5q1VxP8QbK64bdS3KRiayuW6jsSQYXIAIJAwoOAASNyQM57w77FoKLfq4PXFrZ7w6ryWSZtsKrtFEmNxpRGA776mLNsN9hWK3tZIiNMjSR7ArIQWUe6uBkn6Nn6EeYpOcYhoDxyK0hwgXRIrnODpZGww1bVIpdvM6QxxTo0mrsqCYhQCRGrNjUcga2wi7k5ICnKpM71PFFWjCeHm+ukiG0Mb9LttJNKralG2/Sg6kjYO2w2JBHeFGBj2qtco8t/DqjyKFkVCkcatqSBGIZ11bdSV2AZ5DuxHsN7NWqVI4Zzc5WKUpUlBSlKAUpSgFKUoBSlKAUpSgFKUoBSlKAUpSgFKUoBSlKAUpSgFKUoBSlKAUpSgOM/iV/9vuv8n/qJW9+AX/KJ+03/AKgpSgOsUpSgF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328" name="AutoShape 8" descr="data:image/jpeg;base64,/9j/4AAQSkZJRgABAQAAAQABAAD/2wCEAAkGBxQSEhUUEhQVFBMUGRYbGRgXGBsaGBgeHB8cIBgbIR0ZHCghGholGxcXIj0hJSktLi4wGx8zODMsNygtLi0BCgoKDg0OGxAQGzIkICY3LDQ0NDctLCwwNC40LCwsLDUsLiwsNCwsLCwsLCwsLCwsLCwsLDUsLCwsLCwsLCwsLP/AABEIAMEBBQMBIgACEQEDEQH/xAAcAAEAAgMBAQEAAAAAAAAAAAAABQYDBAcCAQj/xABEEAACAQMCBQIEBAIIAgkFAAABAgMABBESIQUGEzFBIlEUMmGBByNCcVKRFTNTYnKCkqEWNCRDVKKxsrPB0Qg1c5TS/8QAGgEBAAMBAQEAAAAAAAAAAAAAAAECAwQFBv/EACoRAAICAQMCBAcBAQAAAAAAAAABAhEDEiExBEEFEyJRMmFxgZGh8LEV/9oADAMBAAIRAxEAPwDuNKUoBSlKAUpSgFKVC838d+CtjIqdSViqRR5xrkb5R+w3Y/RTRut2ErPPNHNtrw9Va5kwznCIoLSOfoo3x9Tt2GckVXv+PLmQZg4eyqcEG5mWIkEfwIrlTnwfb7VB8O4XhzcXBEt5IB1JTvj+5HkeiMdgB4xmpSvFz+KO6xL7s9fD4aqvI/sbdr+I6R4F/byWmWC9QESwb9iXTdBnb1KO/wC+LxHIGAZSGVgCCDkEHsQR3Fc7IqvX1tPamNra4mgtUkaWSOM5SNsEhtAGpoC2dcSnfOVGa16XxJTenIqfv2Mup8PcFqhujs9KjeW72We1iluIuhM65ePIOk9tsE+k4yN84IzvUlXqnmilKUApSlAKUpQClKUApSlAKUpQClKUApSlAKUpQClKUApSlAKUpQClKUAqgc2S9a/VDulpEGA2/rJtQJPnKxoMf/kar/XL7V+pNdzHvLczD32hPQXfHkQZ+9cPiOTRgdd9js6CGrMvlubdKUr5o+hFKUoDLyFxGSG6ewfLQdMy2xI3jUMBJDnyql00jHpU4yQBjoFc95VzJxMlR6Le3cOf707xlF/fTAT9x710KvqujlKWGLlyfNdVGMc0lHgUpSuk5xSlKAUpSgFKUoBSlKAUpSgFKUoBSlKAUpSgFKUoBSlKAUpSgFR/GeNQWiB7iRYwxwoOSzt4VVGWdvooJrxzH8V0H+B6XxB2UzEhB7n0g5I8Dt71Q05c4pr6kkVtNNjHVkuWLY2yBi3CopwPSgAJ3xnes8spxXojb+yNMcYyfqdIkrzmS6uCRGPhIfBOGuGGfYgpECPHqbB/Sa0ra3WNdKDA3P3JJY/UkknPua9x8r8UfTqlsoQe+lZZCB7blQ3j2qrWnCpLmBri4v5ugZJFVLcJF1VEhji0nOfzDjAyc6hv5rycvS9Vnd5GkvY9TBm6fHtjVv3LJdXkcQzI6Rj3dgo/3NR1jzNbTPojkBJOFbB0OcZKq3YsB+nv9K1+F8tWYumSWybUVVWFyskkgYagG1szxvGyjGpDhSoH6lA98I5XE0UcUx0ojtbs4AMkM0Q0WsqtglDJCLX1ZXJjjGMPUx8KjTTluMnXyVNJUTtaU905nht4kzJcCTQ7HEalAD6sb/Lk4G5x9xh4dNNERbXy6LpR320TgbdSMgAHxlcArncDNZOL8MW4VQSVeN1kjdfmjdflYZ22Pg15qxrFl05lt3O5zeTFqxPcvnK/AEsoempLuzF5ZWADSu3zMcbD2A8AAeKmK5/Y833kB03UAuYgBiW3wsu2N3idgDnc+g+Nl32nOCc7W1zIIVE0czZ0xzQyRswAJLDK407EZz3wPIz9NizY5r0Nf3yPnsmLJB+tFkpSlamQpSlAKV5aQAgEgE5wM7nHfA84qKu+abKJ2jlvLWORThleeNWU+xBbINAS9Kq//FxlbFlbtdR5IM/URIMjuFY5aTfAyqlc532OJngXFFuoElUFSchkJy0bqcOhx+pWBH2qLXBNM36UpUkClKUApSlAKUpQClKUApSlAKUqHTmqzM3QFzEZdRTGrbWuNSBvlLjIygOR7UBMUpSgFKUoCsce4mZZTaxMVCYNw42IDDKxKwIKuwIYkdlI7FgRX+bozFYyGBAGtxHJGiqNIMLK6jT20jR2HjtW9wSRXiM4P/Ms0+e20m6eB2j0L2z6d98mqPc/iVYRzlTJdSaXc9VT+Vvn0hAwDoAcAlT4OSd6ybbZ6EYxhjp9y5zcWW74fw++ITrtJABp33lbpXCr3OApdtOdumM/Ka88YvGsRJexhGUKOvG7FRIi5wV7gTDOBkYYHSf0kVvhPMHCzIJoYZlwrspSCYxDAHVZUQFRIobDOFzgnfB3jeZucEvo9Fn1HhjBecr6S2xCxFD6njY7t2BAwMsQpndsyShHG03ZZuEcas7wTW0y64ZXae2e4GgB5g0pQSKxMbhmkIZSDjWo3jaoni/LxgKrZXd4Lib+qtnkjuI8D/rNRJMduvlm3OQMZ2rl3KnLsN1cCG4uhFEruiyZOmXBGFiLLpU5OfUd9a4Hv+juB8Bt7NAlvGE2UFu7tpGBqY7tgD9h4xVMzhw1ZliUuU6Kpf8AK1xHC0kvE5AIkLuVghUekZbBPjY9zU/+GnA4IbOG8ZVNzcQpJNO7anOpQxGpvlUDT6Rgeke2ajOdxLdxy2cJ0IdCyy47lj8i5wCFX1ufC4UbsSunY8Jt4oppQpPDsJ0bZpC0EzZwJij+hFZ2XA+X/rD+nTnhUMfC/CRplcp8v9lsn5/sQ2iKU3Un8FqjTnx5jBUd/JHY+xqMTnG/M8irw0vF6QhWZAVOCXDsTpLD0jCZAORqJ7Y14lN8FEMqs1zKYoii6BoZ3KyqjA6SLZeppYd9iPFWSCFUVUUYVQABknYdtzuf3NWlmaKRxJmoOZpwuW4dc5xuFktm/lmYE/yFRvHuZrxysdtZXSKw9c2IC65xsivKFB3PrbIGPlbO1hrDdz6FJ0lj+lVxqc+FGSBk48nA3JwBVfPkW8mJR+B8sQTS3EV3GJZ4HR1uMlbgrINSdSWIgmRSpGx7adhne8WdskSBIlCIvZVGAKj+BcPMCSSTEGadzLM3gEgAID/AiKqD3058mpNZPTqOQMZ32IH19qzk2zSKSPdR3B0FveyINkvFMv0EsYVJPpl4zGcd/wApzv4kAag+cLv4eKO6/wCyzROdwPSx6cg32Polbv5wfFWxOpIrkVxLpSvgOdx2r7XacgpSlAKUpQClKUApSlAKUpQFEteYk4pd3FnHO1vHbMUdFYx3E5U4bBxmOJSCDoOs7ZKDZrVJwG2aD4Y28Rt8Y6WhdH+nGAc75753rin438Haz4hBxKLUEkZA5Q6WWRPZvBaMbbH5Wzmuncq81mRkguSvUlQPbzKMR3ceM5UH5JlB9Uedu4yOwi1dG4072AHVZpbPIHUbeS3GAAZD3kiyP6w+pc5bIywsINeZYwylWAZWBBBGQQdiCD3BHiqpBbf0Ux0k/wBGtuV3PwbE7sD3+GO+f7M77KSVElupXwGvtAc34NyrcXFvDa3aNBawwxxyAPiS4ZF0lQUb0QbBsn1NkDA3zXOJck38dvLb21uudK4dDEFlKEDOzK8bBwbhD+lpJUwVwa7XSoSotKTk9z8+2nIl1exNdPdRpJdxIXjER0MQoALgnAkyCSQvpckis6cjvBoee5itQGAeSNi0lw35ZQFZFCl+pFrGATk9mPqq8cmMrWcTpkLL1JAD3HUdnPb6sa2OZOHwT20kdyQsJGWYtp0Y3DajsCDvk7VnqdncsENKdbkLacP1QraWdiBZ+ZLpWEYzk5ET4llOfJ0jcYOKtfLvCPhIFh6kkuMnVIzN3/Suokqg7BcnA8k5NRH4a8yfH2McjEmWP8uXPcuoHq+uoEN+5I8VYeIZ0YH6mRe+NiwDffTqrnnJt0yqdqyp888aQTQ2JEjLMrSzJDG0krxqdowqA7SMG1E7aVcdzW7c8ZeRDG/Crp42GCjLblSPAKtN22GxFWH4OPqmbQvVKBNePVoBLBc+2ok4rPVbRGllbt7ee6uIZpoTbw22po43ZDK8jLp1t0yVRFVnAXUSSckDAqyUr4RmobslKjSv+IaCY4x1JypKx7486S7AERoSO574OMnatW1g+HR7i8lVpQpLyfLHEuxKRg/KmQMk+piAT2UDQ4tzRYcOzGXjWV2z0kKh2c/qdmIVSdsvIwz5Na6cesZCst1e2bMuGWITo0cZByDjV+ZKCB6yNsekLk6rUytklYa7txNIjR2y4MUTjDuwwRNID8uCPSh7fMd9ITU45xzM3QjUyBThlUkNLLgMkC9vSFZZHY+lVwD8xFfU47JfDHD8pGcarqRCFGf7KNwOq2PJwoyD6u1QPCeHtwiWPqRG8ku5TH8WJPzAZCz6Cj7IpbLeljqOonfAqUiGy+cPgZI1Dtqk7u2+Cx3bGSSFycAZOAAPFeeL2QnglhbtLG6H/MCP/etpTsMjB9vatO94mkQJZZmxj+rglk7+2hDn7VQvtRH8nc2l7CGS5huFkVFVisTS62UlCyiIM25XPYd6mU5stSAeowyAcGKUEfuCmQfoapVrwy4ieWb4lrCwdjIYpOmXjbJLFScpCjsdRT1dz8pO1n5d4i1xbxzNp9YJBTVpZcnS4DgMuoYbSdxnG9dDzNGCxJktYcwW80nTjlBk0ltBDKxUHBIDAZAJHb3qTqo8ycJM6I8RCXNu3Ugc9lcfpO+6OMqR7H3ArQ5b/ECSRCLyzmilRmSXoL1wjDtqjjLSoGwSCVKkYIY5rSGRSRSeNxZfaVDcF5qtLslbedHcd0zpkHuCjYYEYPjbFTNaGYpSlAKUpQClKUBD83cAS/tJbaTH5inSxGdDj5H+xx9sjzXMeCwLE44ZcM0a6g9oyuGltJsMTFqAzjPUZGYYdNj3xXZqq3N/LcM567oWwhjcpnqhMhldCoJLxv6wAM+2SADKdFZx1Kjf5b4nI4MNzpF1DjXpxpkU/LMozkI2CMHswYbgAmYdAQQQCCMEHcEHuP2qhcNmknCqXX+kLMKySjCx3Mbj0uCAc28wADYB0upxuimrnwriAnjDgFW7OjfNG4+ZDjbIPkbEYIJBBqWimOd7PlEDZXR4fOlrMxNrMQtrIcnpt/2Z2P8A3Ce4BXuBm1Vo8asYp4HjnGYmHq3xjBBDAj5SpAbV4xnxUTylxkvm2mcPPFq0v268asU148SKw0SLgaXB2AZc1NSyUpSgOZcJtb2yjNr8FLcLEzrDJG8IR48npatTgqwBAPpPbO9ck/Ffil9JcdK7ie2RPki1ao2I7uGHpkPq7jtnHvX6orlPPnAZp7ofFpD8PO5iild5JBACo0BYxoWOSRlPrJY6mUZwFBq0lua+ZKS02VL/AOnziyq9xbMQGcLIg8nTkOPrsVOPoa7TLEGxnwQR+4rhg/DJre+McF8sEylHtuoCrSg51YYHBZSGBUA5GCQAa6Dwbmi4t3S34tGI5GwEuU/5eUnspIGI5PocD6DbPNkSbtGmN0qZdaVH3fEmRmVIJZdIG6GPGo59HrkUg4wc4x6hvXriJjMJNyVjixlw7hVxkHDNkAjwRnByQcisqNbNw7jY++4xt/7ZqKm5fjkP5zzTDf0PIQm+xykelWGD2YHHjG9bXC5XcOzAhC2YtS6X0EDuudvVqxkA4wCMgk7tOByR1pwG1iz0ra3j1YzoiRc47Zwu/c/zrY/o+L+yj/0L/wDFbNKWyaQqp/iDcKEt41kRLt7iE2wfca1bDFgDugRmB/xDG+Kn7u+w3TjAeYjOnOFQfxOQDpHsMZY9uxIqHOHD4Y5rJ53HUmlaJrhgNS5R2j0ashFWUIVG4B3OSWJtFblZPYmV5sSIhL5TZydtT/8ALuf7k2NJ23w2lh5GxrT4nzXFljFxPhyR7d8SSD+LGmcBj3x6f51O8OujIDFcKomX507q659Mig90b/unK9xUXxPkDh1wxaS0j1E5JTVGSfJPTIz/APO9FV7kbtbFO49zXbRyaS/xU8YB696oEcQ3OqKBVTXIew0KM7ZfFeOTOK3eUt7GIBF1l2uC7Kupmc6ljIjhbMn9WpZzlcnAzVvsPw34ZC+tbRCcEYkZ5F/0yMy5+uKs9vAsaqkaqiKMKqgKqj2AGwFWc41SIUHe5pcH4YYQWkkM0746krADOOyqo2jjGThB7knJJJ+3nDsv1osJOAFzvpkUHOhwO43OG7qScbFg0hSs7L0al/wyGfT1oo5Cu6l1DFD7qSMqfqKi7mxu7YiSxmZ1XObWdi8bjvhJDmSNvbJK9hgCp+lTGbjwRKCfJn4DxdLuBJ48hXG6tsyMNmRh4dWBBHuKkKqPAAtvxGeFMhbqMXOkABVdGEczfu4aD7ox81bq7YytWcclToUpSrEClKUApSlAUfjPL5gbVGenApaSOVQNVk7Y1+nYSWbkZaP9Jye2Gj98P4wEmZpQIrhUHxMIYsHjX5bmIYzIgzjUBnB0t6kCi61UuNcv9MI0ETSRoxYRowWaBiD+Zbs7BVG+DCfQwzgd1eUykoW7XJi49d9SN/V64gZI5E9QZMFo5FCNmT0qcqPnCTqBhxmm8d4s1tbCdMJNH+ZFIDlB0xho3Y4MqtGqRF+0gNpIu7balxx48Lwss/Vti0ht3RcOiasNDoYqVeCYQNoP6eouANhYOW+A2A4dFf3ypca4lbScyRR68BIYoclQy+iIAAtlQM5qC5IcNmurJQUZ76JvVIjuOsGbdniY4UqSSemcD+EjsbTwLmK3uw3Rf1pjXE4KTR58PGwDL++MHwTXK+Ic03PDlyeHyCxDBYtUimWJcYCMELDGrZTn5dIJJ3MtacUS9tRfWxjS5hBZSramXTuYZCFB0MBgqQRuCMkKazUmuTrlijL4dn7HVK1uJWCTxPFKoZHGCP8AwI9mBwQe4IBqv8H59tLiMOOtHkA4eCUbHthtGlhjfIJ2IraXnXh/m9tlIJBV5URgQcEFXIYHI8itDkIy2t1ukeG8hR5LeVkOtQc43jmX+EvGyNlTkEsNitRvFODXSei3mS5hddLW15llKgAHEqrqG38erJI3rxc8Um/pKaSKM3C/lxFIpIiBCE1RynU49fWeZT7KMEbqan7K0l0yNK6ieTI1IARGozoRdQ9enJOWG7MxwBhRxzWmWx1R9SKB/TQLPG3x9jc6OmroTdJIYBgk6EcsVL6WbG+DltQOLHwtsiCW6WaZhvE6E3UOW7SAxRKQ2kn1ugwCQDvWW0slHEoph6Ujb4dMn5mMc0kzLjyzOoYnctEc9qm5+T4xI8lvNPaNI2pxCUMbNvlunKjopOckqBk7nfetFDVG0Uc9Lpmt/ScvrxbvJg+nTlCw+vXCKGHsGNbtnrOWkGktj0A6guM+cDLHO/jYfudOTg/EUC9O6t5sAA9aBkJPltUT4z22C471hni4qWwkVii5OXaaV9vHpEa4Oceao8Mi6yxJulQcnC+LaSwnsdY7RdGXQceOp1NQzvvpOK1eSeYp7sTJdWxtri3fRIuQVJwDtvkbEHfIIIIZt8VljlFWy0ckW6RYtAXUQAC3qbAxqIAGT7nCqM+wHtXOeYOIxXzcJSdV0u8Ms2cGNWkhLRwnPdnJ+XwNJIwwq2cwXbzCSytNL3Lph9WenAjjGuQjsSM6U7sd8aQSKhylwq3uzLaXMUarZtIiQjVmXSTE11rOGf1I6DA9JG5zp0kmlqIbTdF1k4ApAQO4jTJTdjLE3vHKW1KvcaTkYJX5fTWe2kliUCcmXGB1EQ6iNgC6LnDZ7lRjzhRVJ4lwW/sSTaT3MtvktgMJpI8k+npzBuogyPkIb6E7n1wnn+cDVPCtxEc/mWmdQIO4aKRs5xk4UkgjGK2j005x1Q9X05X25Mn1EISqfp/z8nRFYEAjcHsaxzSkAEIz/QaRj/UwrU4JxqC8j6tvIJEzg4yCp8qwO6ncbGpCubg6OTV1St2Cxj3J1H7AYA+5P7bb5FDDA+bf1MxA9+wA75A22GN8k981KE0KUpUAiniI4layKBhobqJj53MLrj7xt/OrZVS4zH+dZSAAmO5XOe+JI5Yjg495FOP7tW2uzC/ScmVeoUpStTMUpSgFKUoBSlKArfHORLC8lWa4gDuCCcFlDkDA1hSA+AB38ADttVeTh0KTzuFWG2tXPThXaFHVQZJ9AAVWIbHnABIOXNdFqj87cqM6TywSyqso1T26KjLOAFV8FhqRmiXHpYZwPJJMSVo0xSUZWyo8Qn+Nt/ibyRraxLo8MUYHXlwfyy5IO7HBCIPI32qE5YWe1jNpcdS2ivdQtZnWMurMSRG676dSsDpPYlsEZyJ9ONRSyz3j+u2s2SG2RVOTKyrqITv1dTrGNhpGfrVf/EOG76ME95KoDzAC1RRiHUraSJRu0ijJJJxk7YwKzOx+/wDf3tRY+TuKXdtcQ2VzJ1E0iI53aOQIXjKvs0kUiJJuw9LKy5woz0eRQwwwBB7g7j+Rri3J3FJp761hlwzxhQJgzB5Y4xI4YnscHSpGcnWe+TjtVYZavYziqtFU5g5Et7gmSHVaXPia3JjbwfUEIDDYfX61g4VFeoMCfVPCq9S1lYSJIDkK8c5VZF16GAL6gGDAgkZq5VhktlZ1cj1pnDDvhvmX6qcA491U9wKpqfDJ0rlERxGZVs+soaJY2SdgwIZdMgkmDKMkn+syB3P71dKq/Mdt1bS4jOfXDKu3fdSNvrVkgBCqG3bAyfrjf/eujA9mYZlujJSlK3MRVe5l5Isb91e7txI6AqG1OjY74JjYagDnGc4ycdzVhrT4xatNBLFG/SeSN1V8Z0FgQGx5xnOKAqvDZ4hAbbhEaxQKWU3A3jBwQxj3zPICANROnP6mKla234BCYY4SGxCuI31sJU20lhIpDByO5B3qjWHNF5EWghgtOhasIFGuX1iIBTpcjcAgjUV7g98VPWv4h2uoR3Wq0kPbq7xt7lZFyuBnzg/Sss2DOoqbi9JpizYXJwUty0WcLIulnMmOzMBqxgfMRsxznfA8fuapzry0SGu7RALpRl1GwuFHdW23cAelu+duxq4I4IBBBBAII3BB7Ee4r1XPjySxyUoumjonjjOLjJWj86WH4iC2vxcQIejIqLOpA1SAbk98a1zgHzjfY1+hrS5WVFkQhkdQykdiCMg/yNfl38R+HC34ndRr8vU1jHYCQB8bAYA14+1dn/BDiZm4YqE5NvI8e5ycbOv7D1kf5a36mXmPzHyzDp15a8tcI6BSlK5DqFKUoCI5qTNsW/sngl/fpSxyY+mQmM+M1bqovGr03MhsLU5kcYuJFwVtomyGyc7TOMhV792IwKvKjAx7V14E1E5czTkfaUpWxkKUpQClKUApSlAKUpQFI554NH8RaXXR1CORjKyIxbPTbouwT5grZAJBKltsZNcr5+4nLPegNHJEkA/JWVCmvXkNIVcAhXIKA+NIyMnFfouqxz7yknEICBgXEYYwudhkjdGx3jbABH3G4qso2b4s2ik+D89WCOrqYWdNLdSJgN42B3z9Q2QVOxB9857Ly7z1HND+arfFoMSQQRySMT4ZAqn0MMHc7ZIJ2Jri3E5pkf4WKOT4ssVdANThhkaRp+ZgABrHcAHPmu6fhHyWeHWpacf9LuMNLkg6QM6EyO+Acn6k+wrLy9XJtnywVaef0b0MPEJx8kNkh8uevNj20LiNGxg51uB7GvMXJ1wSTLxS7bOMdNIIwPfbpEe3bHmrhStFjiuxyOcn3KjFyQomSaa+vpliwenJKghbTkgskaKGwd9/YZyNqs0F9E5wkiOcZwrAnHvsaq3PF6HlhsjusqvLKM/MkZUBCPKs7qSOxCMDkEiua808qpDIk1uBbxudLSR4RreQ4EMqsuGWPUdLKDpAOcZ3qyVFbs73SuXfhZztLIIba9JZmUrHM4IcyISJIZM95ABkNsWAOcsCT1GpJaoVXOe+NtbWxER/6RNlIfoT80h9lRct9gO5FTl7dpDG0krBI0BLMxwAB3Nct4zxNrqYysNIGVjU91TPc7bM2AxHjCjfTmurpOmeeddlycvVdQsML79iOtLcRoqL2UADPc/U/U96+3NukilJFV1PcMMj/evkkuGVR3bJP0A7n+ZUff6V9uHYL6FLuxCoo7szHCr9yRv43NfTNxUXfCPnkpOSrlnrkrjZspXtG6klmvSxJu3wrSkhI3P9m5Gx/STvscjqFavKvK6WtoYJAszS6muCwysrv8+xGNGMKBj5QPrUf/w9ewNptbiKS3wwWO5DdSL+FVlTd1H98FsDGo9x8X1MFOblBUvY+t6ebhBRm7+ZuclQIyTT4JM1zO6s25wMRAqfCFIVxjuMHsai+DwCLiXEY0CqjfCSgKunDOjow22x+SG7d2bvVr4HZGC2hhJBaKONCR2JVQGP3IJ+9QfNnAICJ7x2lVlg9SxzvAknSEhTWYyGP9YRufA9qmULjpEZVKyTxWG4ukjx1HVM5xqYLnHfufqK5Jb8FUIoaSdmAGT8RMMnG5wJMDf2r0/AbdiGeJZGGPVJlzt2yXJJ+9d0fAsz5kv2ccvGcXaL/RceLfiTw6BGb4hZWXYJD62Y/Qj0427k4+te7SDiHE0Vwx4dZyAEYw13Ip7HPywAgg+WFc+4+YVSO2zFD8Q8abkRoqBl1szbBVC5H32rsUPN/DEVVW+slVQAAJ4gABsABq2AFc+foo9PPTds2w9XLPDVVIkuC8IitIligXSi/dmJ7sxO7MTuSa36gf8AjTh3/b7P/wDYi/8A6qJ41+IkMak2sb3ZHcp6EwMElXfAkyM40agSO4qIwlJ1FWTKcY7ydF0pVRu/xDtBFHJblrvq9lg0sybA/mamAiOCNmIOdsVJcvc0QXhZE1JMgBeKQAOoPZhglXXO2pSR471UvpdWTlKUoQKUpQClKUApSlAKUpQGL4dNWvSuv+LA1e3fv2rLSlAKUpQFB5jgK8WDkjElmFUZ3zHKxbb2xKn+9fLy1SWNo5BqRwVYe4PepDntNMtnNvgSSQtjGAJlypPn+sijGR/F9a1aA5xc2TxMyK2ly4Uv7XEYEltOfdpoguo+ZIZP4q7Py3x9Lmxiu2IjVo9UmThYyuRKCT2CsrDJ9q5xznw8lGlj2k0gDsMvGerCcncHKyR7EZ65FVyy5nSSNrCWSMW4kMiRsuOqJSJl1M3pZdchIUYJwM52q+LG8k1FOrGbIo4tT3os3HuPHiUiuuoWcZzEpBHWYdpmB/T/AAKf8XcgLr0rBfylY3I2OCF7fMdl77fMRX1OHDHBj0o+ZzZZZp2zW4W3UaSYjZm0J/gjJGfu5kOfI01bvw/4eJ7hrgjMdsSiexlYfmN/kRtGfeRx3WqnIphiSKEapG0RQqf1OfSuf/MT7Amuw8ucIWztordNxGuCx7ux3dz9WYk/evO8RzOGNYly93/fU7+gw6pvJ2XBJUpSvEPXFVj8SLlksX0jJkeCP7PIgbv40lh96s9U38UJiLeBBjEtzGCfICLJKMfeID9ia0wq8kV81/pnldQk/kym1jnlCKWOcAZ2BJ+wG5P0r3WO4gWRSrgMp2INfXO62PmFV7lf5ciF07XsgDa8pEpA/LRWP2LE7/TfferIKx20CxqqIAqqMADwKyVTFj0Rp89/qXyT1Svt2+h9zSvlfa0MyL5cOkTRYwIpnA7fK+JB2/xn/asl3bPJfWCQyPFM0kml4zhgqoWf6FPSuVPcZFa/LLjpTTMQBJNK+SMYVfSM58YTP3qW5cuk1tcwRTXd5JGI4NCMYLZZDhDK42RnB6jHuqYG3n4vJTyyceLZ9spOPTRUuaR0/lLi5vLOG4ZNDyL6lG4DKSrgbnbUpx9MUrb4Nw9ba3hgTdYY0QH3CgDP+1fKk5TdpSlAKUpQClKUApSlAKUpQClKUBG8xcKF1byQnYsPS38LrvG/Y7q4U/aqRwLiPxEQZl0SKWSVDjMciHTIu3swP2IrpNUvmvkx5JHurGb4e6cDqB8mGbSMIWA+VxgeoZGMgg5oCJ5hYrbSuoJaIdRQNyWjIdR9ygH7Zrm03CtUhaNBIuiRVjIHTkSGRhGpyTgvC8TKw7YyDg1aeEcxyTwMJ4JcuGAKRS6HVkJDKwj+RiDg+AyZzuaheVOMa2a3cOssKRKQ40k9NVjyAQGAKpG2GGcufGKrPg36enKmfbCRraYQOXaGUZgZ92UjdomY98Dtn9v23uIPmWCMZ9TM5/aMDz49bR/yx5pzNCDbu2oK0X5iN/Cybj+e4+9OBW54heRpFkI0EbO4yCkcjEuNQ+VyI1UDOctn9Nez0XW3gam/hr8f2x5PiPQ6OoTxraV/n+3Ld+G/BzLM99JnQmqO2B7EdpZv8xGgH2DH9VdHrFbW6xoqRqERAFVVGAoAwAAOwArLXmZcjyTc33OzHjWOKiuwpSlZlxVV/Enhbz2RMKGSaB0mjQd2KnDgbjJMbSDG/ftnFWqlSm07RDSapnDrbisLqGWRMH3IBHuCDuCPY1huOYLVDhp4wfYMDj98ZxXZpOA2rS9ZraAzf2hiQyf6iM9ifPmpBVAGBsB2Ar1f+tOvhVnm/wDMjfxHB4uY7Ru1xF92C/8AmxW7bX0cn9XIj/4WB/8AA12qSMMMMAQfBGR/vUNxblGxuQRPaQOSNOrpqHA32DqAy9z2I71MfFp94oh+GR7SObVGccmbSsMRxLOSqn+Bf1yf5R/uVq0c0/h5a2lvPc29xcWvRiZgnU6kRKj0grKGJz2G/n7VSeFXMKHrSSyyuyAGZomWIKPUQpVAqr5O57d6Z/FU8TUU1Jl+m8Kbypya0oy8y2+i1jgjHoeSCE5bThCwBy3gHAUn+8a65+HfDFgsIMLpeVRLJ2JLyAMclQAcAhR7BQPFcb/EWQfAtuPU0eN+++dvfYE/au78uqRaW4IIIhiyD3HoFeLDg9rqvjJGlKVc5hSlKAUpSgFKUoBSlKAUpSgFKUoBWC/turG8epk1qy6lxqXIxkagRkZ8g1npQHI7zhfwpW3vJZIZDtDdQzSQrL4GMNpjmA7xnIOcrncL74ZwtyDYzHVLqkntLxhuz4/MjmxgtIV1eok6lydigrqN/YxzxtFMiyRvsyOAynyMg/UA/aqnN+HELKYxc3awHH5OtGUAHOkO8bSgdx8+cHGcUJTp2il8M5dl4uiqyS29mSDJIdIaQAZCxdwy6sfmfLgbZzXSeTOUbfhkJht9R1MWZ3ILsfGSABgDsAAO57kkzdtAsaKiKFRFCqoGAoAwAB4AAArJUJUWnNzdsUpSpKClKUApSlAKUpQCqrzVzolqxhhQ3F1t6BskYPZpHxhBjfSMsQRtg5q1VxP8QbK64bdS3KRiayuW6jsSQYXIAIJAwoOAASNyQM57w77FoKLfq4PXFrZ7w6ryWSZtsKrtFEmNxpRGA776mLNsN9hWK3tZIiNMjSR7ArIQWUe6uBkn6Nn6EeYpOcYhoDxyK0hwgXRIrnODpZGww1bVIpdvM6QxxTo0mrsqCYhQCRGrNjUcga2wi7k5ICnKpM71PFFWjCeHm+ukiG0Mb9LttJNKralG2/Sg6kjYO2w2JBHeFGBj2qtco8t/DqjyKFkVCkcatqSBGIZ11bdSV2AZ5DuxHsN7NWqVI4Zzc5WKUpUlBSlKAUpSgFKUoBSlKAUpSgFKUoBSlKAUpSgFKUoBSlKAUpSgFKUoBSlKAUpSgOM/iV/9vuv8n/qJW9+AX/KJ+03/AKgpSgOsUpSgFKU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330" name="AutoShape 10" descr="http://ww2.valdosta.edu/~alharbach/detective3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6332" name="Picture 12" descr="http://ww2.valdosta.edu/~alharbach/detectiv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667250" cy="3448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Rosamond lost her cat, Super Hex.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2590800" cy="218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135421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were pictures of cats everywhere.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2"/>
          <a:stretch/>
        </p:blipFill>
        <p:spPr bwMode="auto">
          <a:xfrm>
            <a:off x="1295400" y="1905000"/>
            <a:ext cx="2781300" cy="368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2819400" cy="26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tripped over something long and black.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3"/>
          <a:stretch/>
        </p:blipFill>
        <p:spPr bwMode="auto">
          <a:xfrm>
            <a:off x="2743200" y="2154421"/>
            <a:ext cx="3581400" cy="281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 Super Hex’s tail.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6718"/>
            <a:ext cx="3048000" cy="25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6324600" y="2400300"/>
            <a:ext cx="1676400" cy="3810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found Super Hex!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91074"/>
            <a:ext cx="3429000" cy="288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61268"/>
            <a:ext cx="210343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0343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Rosamond only likes cats.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599"/>
            <a:ext cx="312737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85579"/>
            <a:ext cx="2311052" cy="214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80" y="2542583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/>
          <p:cNvSpPr/>
          <p:nvPr/>
        </p:nvSpPr>
        <p:spPr>
          <a:xfrm>
            <a:off x="2983531" y="2140459"/>
            <a:ext cx="2744787" cy="257219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left Rosamond’s house.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187575"/>
            <a:ext cx="370046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went to Annie’s house.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27200"/>
            <a:ext cx="4572000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met Annie’s brother, Harry.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2052637" cy="283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Harry likes to paint.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38193"/>
            <a:ext cx="217761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08816"/>
            <a:ext cx="2269645" cy="210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90342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to eat pancakes. </a:t>
            </a:r>
            <a:endParaRPr lang="en-US" dirty="0"/>
          </a:p>
        </p:txBody>
      </p:sp>
      <p:sp>
        <p:nvSpPr>
          <p:cNvPr id="55298" name="AutoShape 2" descr="data:image/jpeg;base64,/9j/4AAQSkZJRgABAQAAAQABAAD/2wCEAAkGBhQSEBUUEhQVFRUWFRgaGRcYFxgfHxwXFRwcGR0YHR8gHyYfHB0jGhgaHy8gIycqLCwtGB8xNTAqNSYrLCkBCQoKDgwOGg8PGiwkHyQsKSwvNCwsLCotLCwsLC8sLCwvKSwsLCksKiwsLS8sLCwsLCwsLCkpLCwqLCwsKS0sLP/AABEIAMIBBAMBIgACEQEDEQH/xAAcAAACAgMBAQAAAAAAAAAAAAAABgUHAgMECAH/xABLEAABAgMFBQUFBAcECgIDAAABAgMABBEFEiExQQYHE1FhIjJxgZEUQlKhsSNicpIIM0OCosHRFSRT8BYXNERUY4PC0vEY4ZOys//EABoBAQADAQEBAAAAAAAAAAAAAAABAgMEBQb/xAA2EQACAQIEAwUGBQQDAAAAAAAAAQIDEQQSITFBUWETMnHR8AUigZGhsRRCYsHhI3KS8QYVM//aAAwDAQACEQMRAD8Au+CCCIICCCCACCCCACCCOK17aYlWy5MOoaQPeWaeQ1J6DGAO2NUzMobSVuKShIzUogAaYk4CKjtvfi6+ssWRLKeViOKtJpT4ggEUGtVkdUwvL2Anp9YctSbUfuJN4joBg2jyBik6kYd5llFvYsK3t+Fmy1QhxUwoaMpqMq99VE00wJ8IWDvmtGbws+zwE6OOFSh417CB6mOuyd30lL0KWQtQ993tmvOh7I8hDFHJLFr8qNVS5iM85tFMK7c02wk6IKBTp2EqJOPPTONf+r+ddFJm1X1CgwSXD11WAcekPsEYvFVGX7OIgObom1pAcnJldOdKV8CT9Y3N7n5NJBS5NAjIhxsH1DUPMEU7epzLZI8hLd3XNHuzc6nxdCv+0R8md38xT7O1ZwdFrWR6hY+kOsEFXqLiRkjyK1c2btxmhZn1uUrQe0LB10c7PqdY1I2v2jlx2g6tKT7zKF1/eSKkeBiz4I1WLmtyrpIryX/SDnmezNSjRVQUwcaPiQb1fICJuz/0kWCRx5R1HMtrSv5G79YZ1pqCDiDgQcQREVPbJyb36yWZJxxCAk461TQk+MarGLiirpDZYm8Wz5unBmm7yskLNxXhdVQ+kMkUbaW6CTc/Vl1k6XVXk/lVj6KEarP2dtez6ewzocbTk05WlOV1VUjyIjaOIpy42KOm0XvBFS2XvsdYWG7XlFy5Jpxm0qKPG7jUfhUrwixrC2olZxN6VfbdFKkJPaGXeSaKTmMwI3TvsUsSkEEECAggggAggggAggggAggggAggggAgjkta1mpZlTz60ttoFVKVl0HMknAAYkxT9qbWzduLU1K35WzwSFu0N90ZFI8R7oOvaOIERKSirslK+wwbX73brplbLb9rmcioVLbZ1xHfI1xCRqcCIUWN3j8477Ra0wp1Z/ZpVgB8N7JI+6gDx5t1hbPMybXDYQEj3lZqURqo6/QaARIx51TFSekdDojTS3Oaz7NaYQG2W0toGiRTzOpPU4x0wRE21tZKyho+8lCqVuYlWOXZAJFeZoI5UnJ6GuiM9pbY9llHX7t4tpqE6EkgCvSpitBvBtR2i0JZQkioohBFP3ipUbtpNvV2g0qXlmClpdLzjmdAa4AYDIczHJJy3DbSitbopWNJSVKOqTl110KpZn0Na9qrX/xQfAM/zEa07b2ug1KlK6Fpsj5CO+OW0J9LKLyvIak8orHEuTtkT+BLppa3YI3p2igVWhtQGZUyRh1oRTyjfK7bWpaaxLyqENqOKlNBQoAQaqWpSrgw0pWtMa0jHYfY161nuK/VEohWNKi8R7iOvNWnyi9LIsNiVRcl2kNJwwSkCtNSc1HqamPP9pe2KWD/AKcYp1PpHx5voUjFy46CBJ7sbQKftbWdSrkgKUPUrTX0jYvd5aaB9laqlY/tG/51V6RZMEfLf99jb3zL/GPka5EVlMbPW6ymrcxLTGOKVICT4AlIHzERsxtxaEoT7dZxCc77RVdAzONVpJ/eEW/ARHTR/wCRVo/+sIyX+L+mn0IycmIuy+1bM+0Vs1BSaKQqlUk5ZZg0ND0PKJmEfe3ZaZEtzsmoy7zjnDXw8AsFJVUp7pIKeWNa54wuSu1tqNftGpgVyWkA+FRdI9Y+pw1aniqSrQdk+D5rfXYrdrRltwRX9l72kFYbnGFS5NBfBvJrzIIBCa8r0P6VAgEEEHEEZEHUc42lBx3JTTMXmUrSUrSlSTmlQBB8QcDCFtFuuF/j2esy7ycQkKUkEj4FDFs/LwiwIImFSUHeJDSe4obFb53WHfY7YSUrSQkPEUI5cUZEa8QaYmucXO24FAFJBBFQQagg6iKZtzZgz/EZmW7q2+0xNIGBSrJKhzB7yegIpWI/dxto/ZU4mzJ81ZUoBtdcEFfdKTq2o4UPdPLER6lKqp6cTnlCxfEEEEbGYQQQQAQQQQAQQQQARrmJhKEKWtQSlIKlKJoAkYkk6ACNkVHvMt9U/OpsiXXdbAvzTicTRPa4fLDs16qSNDWG0ldkpXIe059zaGbqbyLNl19kUoXV5E+JB/dSeZh1lZRDSEttpCUJFEpGQAjCz7PbYaS00kJQgUAH1PMnMnWsdEeTVquo+h1xjlRwWzbrMo3xH1hCdNSo8kgYk/5NIQZvfCtaimUlb1PecJy/CmlPNUJm3c465aLomSRcWUgAYJbB7N0dU0V1rExZa2uHRki6NBnXmda+MWnGNGCk1dv5IhNydtjKatq05ivEmOCk+63ROB07OJ81RplrFbTiocReql4mvngIkII5JV5yVloumhqoJHyPsEEYFz4pVBU5COXZLZNy2JoqUSiVaPaVrTO6nS+rMnQeQMdtTP3Gw2M15/hH9T9I9A7IWGiUkmWUCl1AKjhitQqpRpzNflHNj8ZLA4dTh353S6Jbvx5GT952JCzrPbYaQ0ykIbQKJSMgP6611Jjoggj4Jtyd3uaBBBBEAIh9qNq2JBguvqpolApeWrkka+OQ1iN2q27RLLEtLo9onHMEMp90n3nD7qQMedOQxEds/u8cM0J60XhMP3cG7o4bZNKXed3GmAxNcTjHpUcLCEVVxLtHdL80vDkv1P4XKN8EV3vFkZ19hu0Jw8NK3UoZlsattqClAq5KN0Vwqa40oBH2kMm+K3kOvS0k2oKUh3iugY3bo7IPWhUafh5wuR9hhak54Wm5RUd2kuEb6fbfjuRBWbOa0JJLrZSoeB5HnDlumtRTtnhK6ngrLYP3aBSR5VI8KQkThcdWJaXSVvODIe6nVROQw1i1Nltn0yUqhlOJGK1fEtWZ8MgOgEejC6pWfF6eZEtZaEtBBBFST4pIIIOsV3vGsj2iSUvN+SXdWQMVNKAN7zQpLnLv0ixYhkMpXOzDSgChyWYKxzqt9sj8oEaU5ZXm5FZK+hL7mtr1T1nAOmrzCuEsnNSQAULPUjA9Uk6w+RQH6P8ANlm0pqWJHabPmphdMPJSov8Aj2TkCCCCBAQQQQAQQQQBC7Z7SpkJF6ZVSqE9hJ95xWCE+ajj0BOkVFullL7L824b7z7ygpZzoO0fzKUSfARJb/5pTr0jJJVQOLK1DqSG0Hyq5HHupa4bEyyTUtTax5XUgHzuqMcuKl7ljWmtbjvBBBHmHSQG0+xMvPULoKXAKBxFAqnI6KHQ5aUivLV3STTBK5VwO00FULp4VunTI48ouKCNYVpxVuBVwTPP/wDbz7Crky0oEZ3klKvQ4H+cS8pbDTndWAeRwPzzi5JqTQ6m64hK08lpCh88oW7Q3ZyDv7Hhnm2opz6Yp+URJUp8LPp5BZl1EyPkZW/slNWekuNr9pl096vfQOZ6dRhzAjTLvhaQpOIIqI5qlJw13RpGV9DQLBbmp2XbeUpCHb7d8UwcKSW89CqmGsSQftewlXSC9Kg4VBW3Toe80emA8Y4LQkw62U5HMHkoZGGTY3e8ppPs9ppVQdkPhJOAwo4Pe/EK11GsYYh1pU/dgqkVo4Pf+6PXW3wRnJJSvsdlmb/mCn+8S7qFV/ZlKxTniUkeGMMDG+SzFGheUn8TSwPoYzVsRZE+niNtMrBPfYVdxOdbhA9REfMbjLPUSUl9FdA4CB+ZJPqY+fk/ZE3aUakHy/3dk+/0GSX2+s9Zomcl8q4uJT/+1PSE7bHeO6+8JGyPtXVYLeRRQSDTuHugCuLmQrhjiNczuAlyfs5l5Iw7wQrx5Q67P7MSlmMHhhKABVx1ZFVU1Uo0AHTACMr+zcO1UouVSXCMlZX5vn4Ie+9Hoc2wuwzdntEk8SYcxdeNaknG6K43a+ZOJ6Rm8beSiSQWJdQXNqoAkY8O97yvvUyT1BOGa7tvvkvXpezbylk0L9Mhl9mNT984DSuBhLsix+H219p1WJUcaV5HnzMehhfZlSrP8Vj93qo8X48l0+wvf3YhZFnKSVOvEqecJKiTU9o1NTqScSYlII+R7U5ubuzRJJWRObopZJamHlULynihZ1CUgEDoCa/lHKLBirt2Dav7Smyk/Z8MXuV8qSR54L9DFox2Ve9fovsZR2CCCPhPrTKMix8ccCQVKIAAJJOQA1MRkuEpcfm3CUIKEpF6ooyzeUVEHKqlrNM6XdSRHVLNKW2gvoQFg3ilJKkhQrShNK0HMZwhbZ2+ufc9hkiFIqC+8O6AD3a8gQCaZnAZGukI38OJVuwtbGWytq12p+lG3ZxSDXk/W8KV0S4DnnTOPU8eU9u0NyyZaVZr9kC4Sc7yyKE9TSvhSPTGy9re1SUu+QAXWW1kCtApSReAroFVEepRnnhm9WOaSsyUgggjUoEEEEAEEEEAUxvKQn/SSUvf8H2eqwt+g+dfSOaWdEraSVnBqcAbVyD6O4T+IVT4mN36RbpbXIOowWlTpB8C2R84waU1PSiSe44kHDNKhyOikq+keZjLwqKb2as/XrY6KWqsOcEKuzW1B4nsk2aTCe4s4B9Oi0/f5jnWmsNUczVjZO4QQQRACCCCAK/3k7dLlleysIBW432lqFaJXVICRkSaZmo6VhSsKTW0yErzqTTkDp/nnFhbebECfQlSFBD7YN1RyUDjcUcxjiDpU88K1mkzsl2ZlhRSPfpUUGt8VSfON3HtKSjC1+PMonlldkzHwjTSIqW2lZXmSg/eGHqP/qJVKq4jIxwzpyh3lY2Uk9iPdsRFbzZU0vMKbJGI1oP5UjrldqLWlsGpkuozou6o4adsXvQxtj7ByU1apFSX6lchwXA3TG+C1Sm6GW0KPvBpRPoVFPqIX5pE7Oms4+4U1rdUqvokdlMTUfIU+yo60acYvmlqV7O+7NMnJIaTdQKDXmepOsb4I+RVtt3ZpsFYjF2g485wZNBdcOqRUAc+WHM4Rr2ofUlnsmgUq6fChNIs/YayWpWz2lC4L7aXHHKjEqF7FXJNaDw8Y6qVOKh2kteS8zOUm3lR92F2T9hlylRvOuEKcIyrTBI5gVOOpJifefCUlVCrokEknkAIVbZ3oSTIISsvqyutjDzUaJp4V8IQ5reZOvnhSiEsppRKGUAqA8aYeKQI3VKpUeZ/UzzKOiLUmXH11vKTKNYdoqQpw9Mfsm/GqzC9O7eWfJlVxSph04KUklaj0LqsKdE4dIRpbYWdmlhU0spGqnFXlUOOCan0JEOtibGS0rilN9Y99dCR4ClE+WPWKznSp6N36LzCzM4pi0Z60uzdMnKnvYniLTqK0GB8APGO2empezJWqUBIHdQM1r6nM9SchEnaVpIYaU66qiUj1OgHMnlFaScu9bU9Q1S0nOmIba6c1K+Z6DDOmnXd5aQXr5kv3fEhLTaeeQZx7Jx0pB+IpFTdHwpFB505x6u2JkeDZso2c0y7QP4rgJ+ZMeed6E40JhiUaAS1LIAIGhWQSOpCAKnmox6fbyHgI9im7xT9WOaW5lBBBFyoQQQQAQQQQBUH6Q8gS3JPlN5pt5SXM8nLpFaY0IQRC85J/wBlTF3/AHGYXVCsfsXD7qifdI16dDW3t4solyyZxKwCPZ3FY/EgX0nxCkg+UV1sFayJ6zkodAWUJDTqVY1AHZJ8U0x5g8o5MUrx124m1M1W5YTU21dXgRihaaVSeYOoPLX0MQ1nbazNnqDNoJU60O5MJFTQYY/FpnRQrrHXO2e9ZfabCn5HVObjA6fEip/9ZmWkZ9qYavNqS4hQof8AxUDkehjzE5UVZrNH18mbb9GMFm2q1MNhxhxLiDqk5HkRmD0MdUVvM7HKac41nvGWWe8jEoV0pjQV0II8I6zvCmJVP9+lFYGnFZIKD5HI9KjwEXSjPuP4cfXgL23H2CFazN5kg8acbhHk6m7/ABYp9SIZJebQ4Lza0rHNKgR8oShKO6JTTNsEZXDyPoY+FJ5GKEkPbGyUrNJo8ygnRaQEqHgoY+RqIrXafZ82U62ULUuWdNO3QlCxniABka5DXlWLhiPt2xW5uXWw53VAYjNKhiFDqP6jWNYz/LLVFWuK3Kyj7HBP2E/Zkwlp5V9h0kIXjn4HFJyqMsagmO+OarTyPe6NIyufI+wQRkXCMHnglJUo0AFSYwmppLaSpZoBEXOkTL8swlVUOrBURyrT5AKNI2pUnN67c/ApKVjhmC/PKuMNKUgHQajVSshnlWJuV3dTTqEpmHwhCR2UXlLujkBW6PIxYzDCUJCUJCUgYJAoAIzi7xkorLTSS+bM+zvqxQs7dlLIoXSt09TdT6DH1MM8jZzbKbrSEoHJIp6nM+cdEEc0606nedy6ilsEcFtW21KtcR00GSUjNR5D+uQiL2l23ZlQUpo698AOCT986eGfhnCVZlhTlrvlxRoitFOqFEIHwpGp6DzOsdFDCufvz0j9ykp20W5qU7NWvNJQkeCcbjaNVKP1OZOA0EWa6hmxZC60L7yzRAIqp144A0HuiuWgwzOPTdlLGk8B9OI85oOv0SPnD2PIvPPe2Tn60ijTWNGWzpT4jXHXnicOqpVio7Witlz9etSqjr1K62j2edZS24+qr8wpalJ5GozORUSryj1vIslDSElRUUoSCo5kgAVPU5x52tV9MxbsjLnFKHWgqnxLWFEegSPWPSAjvoSlKmpS3ZhNJOyCCCCNigQQQQAQQQQAqb1ZgosacIpizdx5LUEH5KMUPslIzEuwidlCVqqoOsHJaEqOXUDzGY5Rdm921JdNlzLLz6G1uN9hBPaUpJCgAkVNCUgVpQVzEVpu2eBkEge64sZ8ze8s45MZNwp3XM1pq7G/ZnatiebvNGigO22rvJOtRqn7ww8Mogrc3fELL9nOezunvN5Nr8sk+FKeEclubJBxfHllmXmU4haagKP3qanmPMGOqyt4XCq1aaeA6kYOBJKHBzF0Gh8MPDKOGElLWn8V63Rs/wBRFs7ZrYVwrRZWwunfCSUK6ilc/u1HhE1JbQyz+Dbzaq+6TQn91VD8oZm1szLIIuPNODCoCkqHgfmDiIVbV3SSTtS3fZUTXsGqfyqrQeBEUdKlJ63i/mvMm8l1OS09gpR7Hh8Mn3m+z8u78oXJrdWsV4MwOgUkj1KSfpEqjdXNtYy8/RQ0IcSKDwKh5EUjENWzLHttCaR926TTpdoqviDGse1j3Kifj/JV2e6F5WwVoAYOA9A8r+dI2M7I2ogUQ6pIPwzCh9DDOxt+xW6+h6XVgCHEGgPiMfURMSlvS7oq280rwWAfQ0I84rLE4iPej9AoQezEZrZ21waiYcHX2levnHV/oxaq+/PKFMvt3T54Q+pNcsfCPpSeRjF42pyXyLdmisbX3euNS7jy5jiLbTeACTkCK9pRrljlpH2bnVFtsNCrrxQEDqqmPlX5w+bQN3pR8UrVleH7phF2eVWekR/yVnzLKv6CNI1HVWaetrv6X/YWy6I57fsickkIdW8HEkgG7kFHGhqBUHEVHKJNly8lKhkoA+or/OHG3bO48s61SpWghP4hin+ICEWyXQphsjRIB8Ui6fmIylPtKadtU+BaKs7HOzIicn0y668NCFFVDTG7WvqUj15xJbM7EOy9oXl9pptKihdRiVC6BStQe0a6YRH7J2m2zaT6nlpQClSQVGgqCnCvgIdZjbKTQMZhs9E1V9AY3qSqwXZwWjiuHPcokm7vmTMFYTJveShSrkoy4+s5YEY/hFVH5RgrZu1p8BL5TLsqzSaDDqkVUfBRHlHPHCT3n7q6+RZzXDUm7V2zlWKhToWoe432jXlUYDzMJ0ztbOz6izJtKSk5hGKqfeXgEjwp4w92NurkmKFaS+saud2vRAw9aw2y8shtN1CUoSNEgAegwjoiqNPZXfXyKvNLcrXZfdAAQ5PKCjWvCQcP31a+CfWHe2bZYs+WvKAQhIuobQALx0SkfU6ZmOLavbZuTo2lJemF9xlOeORVTEDkMzpziAs6wXXnRNWgQt73GvcaGlBlXD/2cYtUqNrPUenBc/XMJW0iabHs52ceE9O5/sGcbradFUOuor4nSk1blrplmFOqxpglPxLOSR4n5Ax0zs8hltTjqghCc1H/ADUk8hEXYUgqcdE7MgtyzQKmG160qS+seGI8PXlV60s0u6vVkW7qstxAtmQdkHJWZcUTNOLMwpByTRSSgHWpIVUaZaRbFj/pFSriqTDDrH3kkOAeNAlXPQ5RUttzi7WtQJaBPFWlpockA0BPLMrPKpj0tObBSDraUOSjCglAQDwwCEjCgUKKHrHvwvlVzkla532LtBLzbfElnkOo5pOR5EZpPQgRIRU9p7mkNOKesebXLTDf7PiEpxxCSe8kEfFeBGmNY6tjd6T3tn9n2q0GJmt1LmSXFaCmQKvdUk0UcKA53KlnQQQRAMHnkoSVLISlIJKiQAAMSSTgABrFO7U715meeMnYaFrV7z4GNMiUVwQnTiKoccKYE8u9nad+0J9FjyRwK0pdNcFOHtXVEY3Gx2j1Bw7Ii09jtkGLOlksspFaDiOU7TiwMVK+dBkBgIkkp21NzJYs+YnbRmVLfS0pd1JqOIRRIU4qpWbxGQA0rrCTsZba5J1PFSoMP6kGmBIDiedDUGmleUeiN67BXYs4E4kNXvJCkqPyBivti2JedshplwBxKElC0nNKwVEEcjRQIIjmxLWS0ldMvTV3oSYMaJ2QbeQUOoStJ0UPn0PUQvl1yy3EszBK5RWDL9MUf8tynL/1hUBmSoEAihBxBGRHMR4NSnKm/szrTuKqNl5iTXxLOfKQTVTDpJQf5etD1iakd4yUqDc+0uVcPvEEtnqFCtB6+MSMa5iXStJStIUk5pUKg+RjVYlvvq/3K5bbDBLzCXEhaFJWk5KSQQfAjCNkVs9sSWlcSRfcll53QolFfDOnjWMDtzaMmP73LpeQM3UYVHOqQUjzSM43ioz7j+D0ZF7bospxsKFFAKHIgH6xA2jsFIvDtSyEn4mxcP8ADQHzBiLs3e3JOD7QuMnkpNR+ZNcPEDwhkkNoZZ/9S+0voFivLI0OfSJy1Ic0LxYsv7pJQ04bkw1TRLgP1GEci91TiSS1aD6cNQSfMhY+kWDSCJ7afMZEVjM7AWkhtd2fvAJUbt52qgATTEUqR1pjClJzDocklywCniC2kEChJFymJAyJi+lkAEq7oBr+HX5RRez711UgpPuzSfmqNISzbpb8uaZVqwzPTtsXFD2NIok1UCOXeHboeeEKuyT9W1p+FVfzD+oMX0EitNK/KKA2cTcffbwwJy+6oj+cUeWVKdklsSrqS1Oiydk/brRdav8ADATfKqVw7OAFRiSqLFsvdVItUK0qeUP8RWFfwpoPI1hX2Mdu20B8bCh6Cvn3YtObnENJvurS2ke8tQSPUxaVWeWKT4IhRV2YydntsputNobAGSEgYeUdEKM/vTkG8nFOnk2gn5quj5xwf6xX5nCQlFEf4r5okc8AaYdFHwjPs57vTx0LZkO83OIaQVurShCc1KNAP88s4SJ3bKYnCW7ORcbrRU04MP8ApgjPriegjUNllvuB20HjMKBqGxg0noE6/KutYYUIAAAAAAoAMAByAjGVWEO7q/p/JNmyIsTZluXKnCpTry++85io1zpyB9esd9pWk2w2px1V1KfmeQGpPKOW2reRL3U0LjzmDbScVKJy8E11jdYeyC1OJmZ8hx4YoZH6tqulPeX1+tKxSMJVHnqPT7+AvbREdY2zjs+4mZnklDKTVmVIz5Lc5+Bz6DOP3r7Z0BkmTiacZQ0GBDY+p9OcNm3W1IkZUrB+1XVLQ+9qs9EjHxoNYrvdXu+Xak1xXr3szaquqNftF97hg6k1qo6A8yI9PD083vNaLZGU3bQd9w275SKWi+KFSSGEnO6rAunxGCehJ1EXTGLbYSAEgAAAAAUAAyAGgjKO85zV7IjicS4niXbt+gvXQa3a50rjSK+212d/tNl6XdQlE/Kp4jDiK0WhVbqk17QSpSSlSSTcUAanAmxoh0voXNKdFLsu2ttS64XllC1J/cDaSeV6mYMSDg3cbTmfs5p5eDoq26P+Y3gT0rgqml6CKP2c3giW9oCHEoQ5NOuJBQe6u7TLAYDKCBJP/o/yXtE/NzjuLqRy96YUVKVjiD2SPBRi+IovdLaKZS3p6UWbvFW6lAOq2nFKArzKCo+UXpAGqalkuIUhYCkLSUqSdUqFCPMR5paccsC1nWHAoy6jy7zRJuOjQqTiD+8I9Nwpbxt3zdqS90kIeRUtOUyJzSrUoOvLAjkayipKzCdmQ8zLNTTBSoJdacSDzCknEEH5gjEQgTOzM7ZxKpMmZlsTwVd5Azw1PinzTELYe081Yz5lJ1tfDSe4c0gk9ts5KSc6VodKGLYsq12plsOMLC0nUZg8lDNJ6GPLnCVLRq69fU6U1LxEqxtuZd/sqVwXBmhwgY9FZHzoekMIyrpHRbeyMrNg8ZpJUffT2V/mGfnWEC0d3U/KEqkH1OIqaICrqgOV09hXlj0jn/D059128fMtma3HeCkVuxvBmpZXDnGakYGoKF/Sh9IbLI20lZigS5cWfccok+R7p8jGNTC1KerWnQsppmNrbESr+Jb4avib7PqMj6Qpz+6pwVLLqF8gsFJ9cRX0iy4+Qp4qrDZkOCZV7Fh2tLfqVOgU/ZvAinKlf5Rva24teXxdC1JGH2rGGg7wAV89YsmPtY3/ABrfeimV7PkxEZ3zuXSl+WSSQQShSknEUyVWFBqfDbcoTWiHSs0zolY+ecXJMSaHP1iEL/EkH6iE+xNgeFOLcduqZQSWk4HFRqKjLsjnmaRrDE0mr2tbXffdfuQ4yJ7/AFxSJBVR8GuCeGmp69+76nSK7kp1DtovuN1uOKcWLwAIClXqEAkYVpnpFlu7OyyjVUuyf+mn+QhP2ksxtifY4SA2lbSwQkUBKScfSnoIrGtTlGUYp6p/QmzumyDtWbdanWly5Ieu0SQATVV5FADUEkGnnHa1sJPTS+JNOXScy4oqXToBWngSI1Tawm0JNXJxHycEWpSE8RKlThl4rf4jIpSdxbsjd/KsUJSXVj3nMq9E5etYZEigAGAGn8o47RtplgHjOoRhWhPa8kjtH0he/wBPS87w5KWcmFc8Uj6VA6mkcuWtW1d39vIveMRtiAm9pFOqUzZ7ZmHgMVCnDR1Uo0BPStOsbmNkJuap7e8G2jiZdjX7q18udCfKHGQs5thsNsoS2gZJSKDx6nqcY0jRjDWWr+hF29iD2S2S9mBdeVxZpzFxw40r7iOQ66+GEMajQVOA6xHW7tExJovzDgTWt1OalU0SnM+OXMiKttba2bth4Skm2UocNLgzUB7zisgkZkZDWsdMKU6rvwKuSibLTk3bctjgyyqtIATxM0obT33OtVE059kR6KsGwmpOXQwwm62gUGVSdVKOqicSecRGwGwrVlyoaR2nFULrmql005JGIA88yYZ49WMVFJI5W7sII0T08hltTjqghCBVSjkB/nTWI95bD7Db8w2UIaVxxxxcKC3eo4oV7NASrHKoqAcpIM7Zl3nKNtrDLRFXHUnt0BHYRUUTeFftK1TTAVooUvvL2/S8lFl2Ri0eystDBZP7JPNOZUr3q50rXRvH3ouWmsSNmpWWlGiiAQp48qZpb1xpXWgFImdldlGbHlVzUxRTwRVatEjRpHUmiSdSeUSSUpacgph5xlZBU24pCiMryCUmnSogj0tsFu/aEmHZ1hDkxMLU+5fFSkvYhGPIUr1JghcXK53u2N7HbSJltRa44S6h3GiH2zQ10KTRJOdL/LA2psJvJZtAcJf2M2kdthWpAqVNn3k68xrhQmU2y2QZtKVUw8KaoXTFC6YKH8xqI88TljqlJkSdolTDjdPZ5xFeyB3KkYrawwI7SCKZAiAPUkEUpZu9uds1SWbVZLzZpcmWqVUnRQOCHMKH3Vc6xZ+zu20nPCss+hZ1R3VjxQqivOlIgg2bTbIys+3w5poLArdVkpJOqVDEaYZGmIMVFam5WekXC9ZT5cFf1aiErI+E1+zcGedPCL1gg9dGTcoCT3rLZc4Noyy2XBgopBBrzKFUNPAnpDpZG0UvNCrDyHPug0UPFJor5Q7bQbLS083w5plDoxoSO0muqVDtJ8jFMbUfo9voWV2e6lxGYbcVdWnkAruq8TdjlnhYS20NVVfEfpiXStN1xKVpOaVAEehwhUtjdbJP1KUFhR1bOFfwmqfSnjFfTdr2xZ3YeMw2BlxU3kmvJRBBGGhiSsrfQ+nCYZQ4PiR2FemKT5ARh+Hqw1iy+eL3JdOx1pSf+yzCJlsfs3MDTkLxoMOShAjbgNqCJ1h2VWdVJJSfOlfQGJyyd50i/SrvBV8Lop/Fin5iGRbbbyBUIdbOVQlST9QY56kU3/Uj+38F1+li9J2g26KtOIc/CoH5ZiOiNU7u6kXDe4PDV8TSlIoeYANPlHC9sE+kHgWi+nDAOJCx0BNR60jndCL2l815XLXfIk4IXpnZi1xS5NsL51Td/wCwxwPbI2yo1MygeDhA+SIlYW/5l9fIjP0HCFHeCi6ZV3HsvFNdKLAr9Iwb2Gtc5ziU/wDVWcOeCY4tqN2jrMq5MuTan3GgDQpUezeA7ylE4VJy0jalh4xmrzX+9CspNrYXNoSozTKUJK1C7RIrUqKsEjqcPWHhNiWvOEla0SbZr2Qe1Q9BVVfEpiI3bS3tVpKfUDdYbBH4yLo88VK8ukXBGs3kUYtK6X3ISzNsR7H3SyrZvPqXMLzN43U1ryGJ8yYcZORbaTcaQhtPwpSAPln4xvEK9t7x5OXqOJxnBhca7WPIq7o9SekZ3nUdty1lEYpubQ0grcUlCEipUo0Aitdpd8QFUSSa/wDNcHzSj+avSMV7GWvbTqVutmXl61RxDdSlPMI761Ee9dx5gRZWyu5CQlKKdSZp34nQLgP3W8vzXo7aWFS1mYyqcildm9hp+2H75C7qjVcw7W6B0+I8kp+Qxj0VsXsJLWYzcYTVagOI6ql5ZHPkBXBIwHU4wwpSAAAKAZCMXnghJUogJSCSTkAMST5R2GRnHJPWhcwSkuOEVS2mlSK0qSaAJGpPzNAVba/aFhyz0PptBUoypdeIhHbcSmqS22FAKqTiFAHAVyNYQ7T3vz1oKMvZDCkJyLy6FdMrxPcb8yTypEgcdqdp5Wzlh+0HeNM5sy6ACGgQRVCcKHEgvLxIwSAOzFa2ntDaG0TpbbHs8mlQvCpu4YgrV+0XqEigGBoO9EpYW6BF7jWg6qYdUbykhSrt44kqUe2s+nnDlaNpy0gwC4UMtJwSlIAqfhQkZnw8TAHDYmzspZUupQokJTVx9feNOZ0FckjpmY5NmpJ22phEw6gtWcw5ebQrOYdQcFqHwJOmWYx7RHVZmyj9rqQ9PIUxJAhTcrWi3aZOPEUKRQ4JHPzNnsMJQlKEJCUpACUgAAJGAAAwAAwpAGcEEEQQEQG2WxUvaUvwn04ipbcHeQojMcxzScDTwMT8EAeabQbnbEV7LPMpmpJZN0KxQoc21Ztr1unEZ6hUa2937E6jj2VMUIoSw6aLQeV4GvgSKfej0hadltTDSmn20uNrFFJUKg9ehGYIxGkUltRuZmpF32qyHFrCanh1+0SOQ0dT904nKiokkXUbfW5Zqrjy3SARg+niA+DhqSDzCoc9nf0jGlUTOy6mz8bJvJ/Ko3h5FUQdi74yFlm0WLmNFKQk4fjbVU+noYZpnYazZ5HFQ23ReTrBu/JPZrXOqa84AfrE27kZz/Z5ppZ+Em6r8qwFfKJ6PPNpbjcay8zQaB1JrX8Sf/ERzs2Jb8h+oedWkDuoevpoKAfZr/knSAPRbrSVJKVAKBwIIBBB5gwk29uYs2aJPBLCz7zBufw0KP4YrRrfraksQmal2yRnfbW2o/MAH92GazP0jpZQHHlnmzrcUlY8cbh+UALltfo6TKCTKvtup0SsFCvDVPzHlCe/s5a1lqKuFMMgUqtFVIOoqU1QfA5Rftm74bLeFRNJbPwupUg4+IofIwyyFuyz4qy+y6PuOIV9CYhq+4uedrH3zPJoJlpDo+JHYV40xSfQeMOVn70ZB0CrpaJ91xChTpUAp+cWRbGwshNEl+UZWo5quBKjT7yaK+cJlqfo9yDlSyt9k6AKC0jyUK/xRzyw1OXQ0VRo7ZW1WXAC280sHK6tJr847AgnIE+RitbQ/Rym0k8GZYcAyvBaCfS8B6xEK3J2uFXQhJGHaD6afWvyjF4PlIv2vQt5w3RVXZHNWH1iPnbYlQlSXXmLpFFBTiKEKwoccjWEKT/R9tBz9c+y2K6rWs01IAFPUiJyzf0bUjF+cJxyaaAw1xUTj5YdYLB85Edr0Otjaey5RF1p6XbTWtGqqqThU3Aok4axFWrvglG6hlLj6tDS4n1UL38MOchuIsxvvIdeNa/aOK9KJu4Qx2Lu/kJRV5iVaQqtbxF5Q8FLJKfIiNFhYbttle1fApiRse17cJ/3aVrmQpCSOQHfdPyryi09it1MnZwCgkPPjN5wAkH7gyQPDHqYc6xE2ttdJy1ePNMNkAm6pxN7Dkmt4noBWOmMVFWSM22yXgisrV39yaSUSjb025oEpKUnrUi9T92IJ60LdtIG8tNnsK0TUOXf/wClfEo9Ikgs3aHbmSkR/eZhCFfADeX+RNVedKQhze92anaosmTWQcPaH6BKdKgd0nXFRy7pjRYe6yTYopxJmHNVO4iv4O7+a9DapaUIqSlCEjWgSkD5ARJIkSO7PjOce1H1zbx90qIQnW6MiQOQujpDiyyzLNUSG2WkDS6lI8ch5nOEbaDe80hXCkWzMunAKoq5XoB2l+VB154WdustO1FpdtR5TDWYawvUOgbHYbw1VVXMQB22pvJ4jns9ltKm5hRoCAeGnmdLwHPBOtYZNjt1xQ6Jy01+0zZoUg4oZ1ASMiRzpQaDUtuzWyctINcOVaCB7ys1KPNSjifoNIl4AIIIIggIIIIAIIIIAIIIIAgtpNiJOfFJlhC1UoHBgseCxRWHI1HSK6e3Lzck5xbJnKVPaaewBHUgFK/NII0MXFBAFTzW1cxJBP8AakotoE047P2jWVcaG8g9DWtDSJKxtrpSawYfQtXwE3VflVQnxFYsRbYUCCAQRQg5EcjCtae6yzHySqUbSrO83ebIOPa7BArU1xBiSTS60FC6oBQ5KAPyML9o7vJB7vSzaTzbqg/wkA+YMSp3YuNf7JaM03lRL119HXBVDiORERruztuNXrjsjMCpu3krQojwACR4VOecAKlobj2FfqH3W8clpSsU8ig/OIOb3IzScWn2V+N9B+hGXWGm1Np7alh9rZaSAMVo4i0+PYUaRGK3tzaU1cs1QAzP2oHzSaeZgCHYsO3pIgsrfITo28Fpx+4SQcz7p1hgs3eTb7FA9JLmB1l1hXq2KA+IjCX32tk/aSbyE80rSr5FKPrE2xvXs5Sal1aOiml1HoCPnAGs/pAuJI4llvISTnxVV8gWQCelRG3/AOQ7f/ATH5k/0jYN69n/APEn8jn9I3M70LPV/vYH4g6P+2AOX/5Dt/8AATH5k/0jTMb/AB9VDL2Y6pPNSl49KJbpn1MTTW8CRUKidax5rUPqBSO9NvMKFRMMqB1DyCPW9ACRMb2LcUTcs0oBy/u0wadanOMU2xtLMAiqGArUhlJAOg7yhn44c4eTa7H+Mz/+RH9Yj3tt5FNazbGGdFhXpdrXygBOd3c2lMj++WmsjE3bzrgBPQqQkeWESlk7n5JrF3iTCtb6rqa69lNDnXMnzj5Pb5JFGCOK6fuooK8qqI+kYS28CdmRWTsp9xPxrKrtTliEgU/e9IAdLPsxphISy2hsckJCfpnEZb22spJ1Dzyb/wDho7S/yjL96kQStirenxSYfak2z7iFGpB0NypPgpdMYYNn9w8gxRT9+aczJcNEV53Bn+8TACQrerNzSy3ZskpZ+IhSyOpSmiU+ZPjE1J7q7RtG6q1potNjES7V2vnTsA459o6YRb0nINsoCGm0NoGSUJCR6DCN8AQWzWxMnIJpLMpSdXCKrPis4+QoOkTsEEQQEEEEAEEEEAEEEEAEEEEAEEEEAEEEEAEEEEAEEEEABjAmCCAPlK4HEHQxiuzmiCC2gg5gpT/SCCJJOR/Z2VKVAyzBFDgWkf0iJmdkpK4r+6S2R/YN/wDjBBACzaWycmGXCJSWBCFUIZbzp+GKytCymQy4Q02CEKoQhOdD0gggCvKRYG72y2XAzxGm11eobyEmoqMDUYiCCAPRMhs5KoSLsswmhrg0gY88BEmmPkEAZQQQRBAQQQQAQQQQAQQQQAQQQQAQQQ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00" name="AutoShape 4" descr="http://phototop.info/wp-content/uploads/2012/10/pancake-breakfast-clip-art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5302" name="Picture 6" descr="http://phototop.info/wp-content/uploads/2012/10/pancake-breakfast-clip-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133600"/>
            <a:ext cx="3810000" cy="2833352"/>
          </a:xfrm>
          <a:prstGeom prst="rect">
            <a:avLst/>
          </a:prstGeom>
          <a:noFill/>
        </p:spPr>
      </p:pic>
      <p:sp>
        <p:nvSpPr>
          <p:cNvPr id="55304" name="AutoShape 8" descr="http://bestclipartblog.com/clipart-pics/heart-clipart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06" name="AutoShape 10" descr="http://bestclipartblog.com/clipart-pics/heart-clipart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08" name="AutoShape 12" descr="http://bestclipartblog.com/clipart-pics/heart-clipart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10" name="AutoShape 14" descr="http://bestclipartblog.com/clipart-pics/heart-clipart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12" name="AutoShape 16" descr="http://bestclipartblog.com/clipart-pics/heart-clipart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14" name="AutoShape 18" descr="http://bestclipartblog.com/clipart-pics/heart-clipart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16" name="AutoShape 20" descr="http://bestclipartblog.com/clipart-pics/heart-clipart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18" name="AutoShape 22" descr="http://bestclipartblog.com/clipart-pics/heart-clipart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20" name="AutoShape 24" descr="http://bestclipartblog.com/clipart-pics/heart-clipart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22" name="AutoShape 26" descr="heart clipart 1 600x55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24" name="AutoShape 28" descr="heart clipart 1 600x55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26" name="AutoShape 30" descr="heart clipart 1 600x55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28" name="AutoShape 32" descr="heart clipart 1 600x55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30" name="AutoShape 34" descr="heart clipart 1 600x55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32" name="AutoShape 36" descr="http://bestclipartblog.com/clipart-pics/heart-clipart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34" name="AutoShape 38" descr="http://bestclipartblog.com/clipart-pics/heart-clipart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274" name="AutoShape 2" descr="https://encrypted-tbn1.gstatic.com/images?q=tbn:ANd9GcQzqfLF-SeZCO63AWO1o--gN_QZi-27z_5mZ8PN6HOAFa3ZOtqiQsuA3VF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276" name="AutoShape 4" descr="https://encrypted-tbn1.gstatic.com/images?q=tbn:ANd9GcQzqfLF-SeZCO63AWO1o--gN_QZi-27z_5mZ8PN6HOAFa3ZOtqiQsuA3VF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278" name="Picture 6" descr="https://encrypted-tbn1.gstatic.com/images?q=tbn:ANd9GcQzqfLF-SeZCO63AWO1o--gN_QZi-27z_5mZ8PN6HOAFa3ZOtqiQsuA3V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3048000" cy="2825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Harry liked to paint in red.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2595562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painting of the monster was orange. 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2219325" cy="274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Annie’s picture was yellow.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516188"/>
            <a:ext cx="1847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and yellow make orange.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1909763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185185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6092" r="5047" b="1748"/>
          <a:stretch/>
        </p:blipFill>
        <p:spPr bwMode="auto">
          <a:xfrm>
            <a:off x="6934200" y="2819399"/>
            <a:ext cx="1463226" cy="148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us 2"/>
          <p:cNvSpPr/>
          <p:nvPr/>
        </p:nvSpPr>
        <p:spPr>
          <a:xfrm>
            <a:off x="2895600" y="3276600"/>
            <a:ext cx="381000" cy="34528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Equal 3"/>
          <p:cNvSpPr/>
          <p:nvPr/>
        </p:nvSpPr>
        <p:spPr>
          <a:xfrm>
            <a:off x="5638800" y="3276600"/>
            <a:ext cx="838200" cy="45720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Harry painted over Annie’s picture. 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2782"/>
            <a:ext cx="30416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22" y="2610427"/>
            <a:ext cx="129460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solved the case!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2885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4691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18" y="1371600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82918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00600"/>
            <a:ext cx="1981200" cy="145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Annie gave me more pancakes.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044700"/>
            <a:ext cx="373062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pancakes. </a:t>
            </a:r>
            <a:endParaRPr lang="en-US" dirty="0"/>
          </a:p>
        </p:txBody>
      </p:sp>
      <p:pic>
        <p:nvPicPr>
          <p:cNvPr id="3074" name="Picture 2" descr="http://phototop.info/wp-content/uploads/2012/10/pancake-breakfast-clip-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3733800" cy="2776685"/>
          </a:xfrm>
          <a:prstGeom prst="rect">
            <a:avLst/>
          </a:prstGeom>
          <a:noFill/>
        </p:spPr>
      </p:pic>
      <p:pic>
        <p:nvPicPr>
          <p:cNvPr id="3" name="Picture 2" descr="https://encrypted-tbn1.gstatic.com/images?q=tbn:ANd9GcQzqfLF-SeZCO63AWO1o--gN_QZi-27z_5mZ8PN6HOAFa3ZOtqiQsuA3V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3276600" cy="3037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 I walked home.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6183"/>
            <a:ext cx="1919133" cy="25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46373"/>
            <a:ext cx="2743200" cy="268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876675" cy="319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my neighbor Annie. </a:t>
            </a:r>
            <a:endParaRPr lang="en-US" dirty="0"/>
          </a:p>
        </p:txBody>
      </p:sp>
      <p:sp>
        <p:nvSpPr>
          <p:cNvPr id="53250" name="AutoShape 2" descr="http://www.pamsclipart.com/clipart_images/little_black_stick_girl_0515-0910-2423-5755_SM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252" name="AutoShape 4" descr="http://www.pamsclipart.com/clipart_images/little_black_stick_girl_0515-0910-2423-5755_SM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3254" name="Picture 6" descr="http://www.pamsclipart.com/clipart_images/little_black_stick_girl_0515-0910-2423-5755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Annie lost her picture. </a:t>
            </a:r>
            <a:endParaRPr lang="en-US" dirty="0"/>
          </a:p>
        </p:txBody>
      </p:sp>
      <p:sp>
        <p:nvSpPr>
          <p:cNvPr id="52226" name="AutoShape 2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8" name="AutoShape 4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0" name="AutoShape 6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2" name="AutoShape 8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4" name="AutoShape 10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6" name="AutoShape 12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38" name="AutoShape 14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40" name="AutoShape 16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42" name="AutoShape 18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44" name="AutoShape 20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46" name="AutoShape 22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48" name="AutoShape 24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2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0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2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4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2" descr="data:image/jpeg;base64,/9j/4AAQSkZJRgABAQAAAQABAAD/2wCEAAkGBhQSEBUUEhQWFRUVGBcZGBUXFRgXFhcYHhccGxcZGhcXHCYgGBkkHBcVHzEgIycpLCwsFx8xNTAqNSYrLCkBCQoKDgwOGg8PGjQkHyQyLDAuLDUwLCwpLCwyLCwsKiwsLCwsLCwsLSksLCkvLCwpLCwsLCwsLCwsLCwsKSwsLP/AABEIAOIA3wMBIgACEQEDEQH/xAAcAAACAgMBAQAAAAAAAAAAAAAABgUHAQMEAgj/xABGEAACAQMDAQUGAgYGCQQDAAABAgMABBEFEiExBhNBUXEHIjJhgZFSoRQjQpKxwTM0YnLR8BUWJEOCorLC4RdTY/Fkc5P/xAAbAQEAAwEBAQEAAAAAAAAAAAAAAwQFAgEGB//EADARAAICAQMDAgUDBAMBAAAAAAABAgMRBCExBRJBE1EiYYGRoTJx8BQVI0KxwdEG/9oADAMBAAIRAxEAPwC8aKKKAKKKKAKKKKAKKKKA8vIB1IHIHPHJOAPUnilrtx2taxFtsjWRri5jhwxKgBs5OR0PSt3bnsmuo2hh3mORSJIpBnMcq/C3Hh1B9eOcVXupalNqWnT2dwpj1TT2SUAD+kZPhkTz3qSOOMsp6ECvG8AZva5qEot7e0hcxtfXCW5kHBVGPvY9eB6Zp2sbURRJGCzBFVQzsWYgDGWY8ljjk0i65ZPqljbtIHtbiMpOnAJjnVTgMD+xuIOOuAKj+515el/av8mgI/glR+rD3JfSn7Fo0VWC9odeh+O3s7kf/G7RsfTcR/Cum39siRMF1G0uLInjey95F9HUAn6A12pxfDOHCS5RY1FcemavDcxiWCRJUPRkYMPTjofkea7K6OQooooAooooAooooAorGaCaAzRWM1mgCiiigCiiigCiiigCiiigCsM2Bk0VWHbnWZdRuzpdo5SJADezr1CnpCp8z4+uDwGrxtJZZ6k28I2a37RJ7yZrXRlVtpxLfOMwxf3Pxt88H5AjmtnZrsRHayNPJJJcXTgh7iViSc4yFXPurwPM8fSpnStKitoVhgQJGg4UfmSfFj4k9a7AKz7LnPZcGhXSobvkxRWqW7RWVWdVZyQgLAFiBkhQepxzxUTJ2ztUuntZJRHKgU/rPcVsjPuu2AxH/wBZwcQqLfBM5Jck3XmWIMpVgGU9VIBU+oPBpZ7I9pZLy4vSCrW0Uqxwuq/Fwd53ftD4efmKaKNOLweJqSyJOpdipLSQ3ejt3Mw5e2/3E48V2HhW8vDy2nmmbQPaxYz26STTx20nKvDK4V0ccMOeo8j/ADzXdJIFGWIUeZOB9zVR6xfabBrTyTdxNBPCS+FWbu5wfJc4Ztv/AD1cptljDKl1UU8ovbTNYhuF3wSxyr+KNwwB8jg8GuyqA0vVDHqMdzoun3TRlWWeMRtFDKD8BBOQhB5z8h86ef0jtDc/DFaWKn8bGaQfbcv5CrSeUVWsMsao7U+0Vtbj9fPFF/fkVT9ic0lj2Y3c/wDXtWupAescGIE9OM5H0rv032O6XCc/owlb8UzNIT6gnb+VenhpvfbVpyttieW5f8EELOT6FsA/Q1y/6+apcf1PSXQHpJdSCMeuzg/YmniC1gtlCxpHEp4ARFQfZQK7QaHmVnBXX+reu3P9PqENqp6pbRbiP+NwCD9TWR7GYn5ur2+uGP4p9q/RQD/GrFooele+x/U3ENxYTsWmsJmjyTktGSTGefDhh6basKqf7dWd1aa7DNYypC2oJ3TGRd0ZlTorDBxuHdgEc5zTBontEmiuUs9WgFtNJxFMhzbzHpgE52t04z1PhkCgLAooFFAFFFFAFFFFAFFFLPtE7VHT7B5kG6UlY4lPQyOcLkeIHJx44x40B09r+1Edjayys6B0jZkQsAzsB7oC5yRuxnFKHs40YwWKPJkzXJ7+Zj8TM/Iz6KR9SfOkPtz2PjtrAS3UvfX88sXeSyOdy5JLhEzwgAxnH2HFOM/tSslPd2/e3TLwEt4mbgcD3jgY9M1VubmsRLVKUHmQ50vdqtCuZmjls7kwzQ52o3MEgPUOoHyAzz6DrXBHqusXP9W05LdT0ku5MH/+a4b8jXQns51K4/rmqMinrHaxiMem/g/cGo4UTTySTvg1gjLPR5BdC+1ie3V4htgiDhYo/N/fPL+mfA54AGvtH210ifEcii8YfCscLSN6K3u4+hpo0/2M6bEd8kTXD+L3EjOT6jhfypu0/SYYFxBFHEvlGioP+Uc1P6O+WyD1tsJFXaZqt+Y1j07RzBEPhNwwhUZ6nZwc/PJJqRj7G6zcf1i/htVP7FtFub03tgg+hNWBFqis+354B8DXU8gHU4qX0VF8EC1HesqWxX1v7ErRjuu5rm7bx72Zgp+i4P5006V2KsrbHcWsKEftCNS37zZb86mhWa6GcmAtZoooDBNL9zqTGTKkgDgenpU5cKSrAdSDil//AEe4BLDaFH+cVZoUd3Iyuoyt2jX+55klaV/meAPAUwWqgKFBzt4pet5tuSPi6D5eZrfYSd2C59APM1LdDKwvBT0WoUJZlu3y/ZDBXFrWtQ2kDz3DhI0GWY/YAAckk8ACjTb8yZyMEeI6Uoe1/Q5ri1haGMzi3uEmktx1lRQQQB4nnp5E+lUpJxeGb1dkbIqUeBH9pPtMt7y1Qxw3MMkUsc1tLLFtSQq3IVgx6qSf+EU9+0GCK/0KSY4x3AuYm8VYJvUg+BIyv1pT1b2j6bdQtDdxzgNjMTwMGBB4wUPDDHUY8fOuPQ7y61m1/wBH20P6NZJK6zTk8iLvC8cCKedwUqD16DOB1jhJvlE0opcMtnsZqDz6dayyfHJDGzHzYqMn69frUzWmztFijSNBhEUKo8lAwB9hW6uzgKKSO03tJMF21na2k93cqqsyphUUMMjL8nxHhjnrnpGG37QXnxSW2nRnwUd7Nj15GfQqaAsW5u0jUtIyoo6szBQPqeKTdX9semwHaJ+/f8ECmTPow9386j7b2J27sHv7i5vX6/rJWVPsp3f81OWkdlrW1GLe3ii+aoA31bqfqaASx291S7/qGltGp6TXbbBjz7vgn6E1pvfZvqOoKF1PUFEYYN3FtEAAw6HewByMnwNWdis0AjaZ7GdNiO54muH8XncyEnzK8KftThZadFCu2GNI1/CiKg+ygV01ou7sRrk/QeJr1LOyOZSUVlnqecIMscV4trxZBkH1HiKX7q6aQ5P0HgKys+1Nq9W6n+Aq1/T/AA/Mx/7n/keF8K+7OnU9R3Havw+J8/8AxXg3TJFsyctz/dXwFcSnmssSTk9T+dWFVFYRmvVzk5Szu9v2RI6ND1c9BwP51ovLoyvx08P8TXq7uNqCNeg+I+Z8q4w3HrXMYOTc39Du25QgqY8Ln5sntOvlICAnI8/H51rbVv1u0DI6fPNRcFxsU4+JuPQVIaVYkAufiI93Ph8zUE64xy2aFGptu7YR+vyXsS1QHbjtWun2bzkb34SKP8crcIvp1J+QNVboPtO1S3eb9KVLoQytHNCNsdzH5MgUAPGeccHpyRwTq7VdtE1e9tRAJFhtg0zh12kTZwqkZIyuByD+0apTmopt+DchByaSLF9lvaue/s3e6VVmimkicKNo93B6ZOCM4+lNd5DvQqPEVS3Yrtguk3c8d1uFrdSd6k+CwjlPxB8c4Pn8gfE4uPTtaguF3QTRyjzR1b+B4r2E1JKSOba8ZhIiX0qQAkjp4DkmvAsnKk4OAPH+Qploq3/UyMl9Lq8NkBpd9sO3HDHr4/Kp+uaLTkVtwHOSa6qjtlGTyi1pKp1Q7ZvPseGiB5wM+eOar7sef0bXtTtuiziO6QevEp/ef8qsSq67Vj9H7QabcdFnSW2c/PGUz9XH2qItli0UUUBXnaMfovaGwuOi3Uclq5/tD3o/qSVH0qwhVf8AtrgI09LlPjtLiGYEdcBtp/Nl+1PdpcCSNXXo6hh6EZH8aA3UUUUBg1rjuVYkKykjqAQSPUDpVa+13tNL3kOnWzmNp1LzSLwyQgkYB8NxDfbHjSCvY2KMh7eSWCVeRKkh3Z8z0/LFQW6iFbSkT10TsWYn0ZXLfaeJMeBHj8vGq+9nvtEmacWGoY78gmGcDCzgdQR4SYBPzweh62XU8J/7RZWsrUk4TQu6nGFfaOAAMV02GmHaWPBIO0eXzqXaIHkgH6V7qd3vtUUZ8enwVrnL6L2IG10diff4A+fJrnvziU44xgD6CmY1xyaWjNuI56keB9a6jf8AFmRHd09en21e+5GW2lFkLeJ+HP8AP1rptdG907+p8vD/AM1KgVmuHdJk8NBTHDayyNt9FVTkkt/CpGs14kkCgkkAAZJJwAPEk+AqOUnLktV0wqWILBU3tk0MW8kWpw4D7khnT/3lbhT/AHhjHoF/DUdW7tf2rTVLyOKA7rOzcSvJ+zPOM92ieaDnJ6YLH8OdJNY2vce5Jcm1oVLteeDxLGGBDAEHqCAQfUGoR+yNpJ76Jt64aJyB5HGCR1pglYMeFAH4eSOnPXz/AJ1xaZpqQR93HnaCxGTkjJziqcLHBPte5clBSe6OGLQZI/6G9vI/ICckfbiuwdqtUsFMou/0qJOXinQZK+OHHIP1+/SuPUZbuOXdEizREAbMhGVvE58c/wCfnF2y3upXQsVWNRJjvdh39zGGBZnfJGccY8yB1NaFErpNPuyijfGmKe2GfR2kaktxbxTJkLLGkig9QGUMM/PmuyuewslhiSJBhI0VFHkqgKPyArorTMwKr321xlbGK5X4rS5hmHoG2n6ZK/arCpf9oGmfpGl3cXUtC5A/tKN6/mooCdglDKGU5DAEH5HkflXulr2bal3+k2kmcnulU+qe4fzWmWgKd7RCfXXuxE7R2FmJVXacG5uVQ9fOMHH0I8W49dlfa0VsrW3t7Sa8uI4EEgj4VABtXL4OWKhTjHj55FbvZ72ih0sT6ZfsIJI5ZGjeT3Y5o3OQwc8Z9fPzBFcNh2ksNKtmhtJRdTO7MkcWJHkkb4QTGMBR7o6k8HAyajnJrhHcIp8lmdj+1ceoWqzxqycsjo3xI6/Epx16g58iOlTlKHsu7NyWenqs/E0rvNIv4Wcj3fUALn55pvqQ4KW9okZTtArEZEtmAnzKuxKj7fnUCurG4sJpYmMUqK21cBjuRhlDxwSmTnwqwvbN2eeS2jvIRmaybfgdWiP9IPpgN6BqqqG6Nu7XESGW1uMOwUZaN/2jt8uoP/gZo6itOXdjf+bF7T2Pt7Tvu5WuLOO4h4mj2zRMOqyL8QHrgjHjgVeHY3tKl/ZRXKYG9feUfsOOHX6HP0IqgdCv1tpO6bKwTfrLd24A3dUPken+TU5o+sXOkTvJbR9/azHdLbjhlbxePy4/wPQGvKZ+nJwfHj/wXV96U1z5L9oqvbL256Y6gySSQN4pJC+QfVAwrl1H27WoJFpDPdN5qndp+8/P/LV7KW7Kai28JFmViqRvvazqkv8AQw29sPNiZXH8v+WoafX9Ul/pNRkX5RKqfmoBqCWpqjzItw0GonxE+hZJQoyxAA8TwPuaX9V9ounW+e9u4QR+yrd437seTVB3ulKwL3M0820EkySs3T1ro7G6BGIu/eNd0pLKpGQiZ90Ddnr1z1xio/6yHa5I7n0+2ElGXksa/wDbgj5WwtJrg+DuO6i9cnJI9cUp6tPfah/X5wkXX9Fg91D8nbq31J+WK6ru5EcbO3wopY+gGaUbY3U698bh4i/Kooyqr4cZqs9VKcW89qJq9Eu7tS7mN9rarGgSNQqjoB0rbjjPh5+FKcWvXFuf9pAli/8AdQYZfmy+I/zmmi3uVkRWRtynkEdD8/8APlVCcGvie/zLqeH24w/Y2E1H6rrSQbQQzyPwkSDc7npwB/H+NSAqV9iekJK11fyANN37woTz3aIq8L5E7gPRfman0tCtl8XCK+pudUduWR2k+zfUb7DXcgsYD/uo/enYf2m6J/n3atDsv2RttPi7u1jCA8sx5dz5ux5P8B4AVMYrNbUYRgsRRjSnKbzJhRRRXZyFeXXIIPQ8V6ooCuvYq/d2tzaHraXU0YH9knK/nvqxarjsv/s/aPUYOguI4rhR5kYVz+87farHoDg1XQre5XbcQxzAdBIitj0yOPpVfdg9Khtde1K3SJFG2CWLCjKKVw4U9QMuOB5VaFVzejue1ULdBc2bp6lGLf8AYtAWHJIFGScAeNYimDDKkH0rj1qTEePMgfz/AJVF22oNGAFx4k58anjS5RyjPu1sareyXGBiZcjB5B8Kortd2dbRrkyIrNp87ZG0Em2kPVf7h8Plx1HN6RtkV4ubZZEKSKGVhgqwyCPIiqtkFJOLNKuxxalEomSOC7ix7ssZ8jnB88jlT9q3abYLDEI1LEKTgs2TgnofTwpo1v2GW7uZLSV7V/7JO37eVLOodjtXsgWKpfRLyTGcTAee0gFvoGrMnpJpYi9vY04aqDeZLc9T26uCGAOQy8qDwVIPX5GlDQZ9im3kOJIiVKnjIzwR5/8A1TPperx3Cboz04ZTwynyYeFa9T0CC45lQEjjcCVbHlkdfrVRPCddmS9XPtkra9zjorluOyBj960dkYdUdtyOPI+R/wA8VqFnfPxsii82Lbz6gAmuPQT3jJY+exoR6gsfHF5+5p1jMzpaofekILn8MY5JP+fD504RxhQABgAAAeQHAqN0XQVtwTkvI/xyN1PyHkKlK9sksKEeF+WUXKVk3ZLz+Eabu2EkbI3R1Kn0IpQSeWzAjnjZkXhZkG5SvhuHgadKi77tPbxHBkDN02J77E+WF4+5rqrLXZ25Rw5+m+9SwyAbtPARgbnJ42hCSflg1Ldj7KSOBt6lAzsyRnqinHB8vT/Gu6y7K6pfI0kEX6HEB7pkAWeU+GBjKr0649TS1pPaieCR4r5W/VvsdyPejbycDqpwef41blpmq2or8leWt9WxOb4+RP8AarUTBbtsPvuRGmPxN4j0GT9qnvYNcNFcXlozFuI5gT+IjbIfrlftSl2tcE2jZBTvhyOQcgbTn711dltY/Q9ZhlPCTRmJvnyD9+FxXWlkq8L3yc6ir1ISmvDR9D1mvMbggEcg8g+YrOa1DHM1itU92iY3sFz0ycVE6t2i7plCgOCMnB8PDH51BbqK6l3TZFZdCtZkyboqCvO03dyBSmeATzyCfCpHT9WjmzsPw9cjH1riGrpnNwjLf2OY6iuUuxPf2EXtj/s+v6Zc/szLLbOfXJQfvPn6VY4qvvbZaH/Ry3CD37SeGYeeA20/9Sn6U92d0JI0kXlXVWB+TAEfkatE5uquvaQO61PR7jpi5aEn5ShQP+6rFqvvbfERpgmX4re4glHyw23/ALqAa9dzheOOaiFODnypoikDoGHIYAj0IyP40rydT6n+NXtNLK7T53qlXbNWZ5OmyuyhLZJ46Z4JPjUxp14ZFJIxg4pcqbhuBDCuep5x60vgvHLPen6iWX3P4USlYxWq3nDqGHQ1uqjwfQJprKKw9pPs8bc2oaeuLhRmaED3bhOp4H+8/j69VXTdTSaJZEIww6EjII+JT8wf5Hxq+a+cvat2VjtNX3vEBb3Y3KVLALJx3nQ8HdyR0w/FVdRRGxZfKLmmulCXb7jAKxScujPFzbTPGfwsdyH1B/wNb27VzRIwngOQDiSLlM44JB6DPz+lZCpU/wBDz+GbNinV+uP15RM6l2igg4dxu8EX3nPywOn1xXRp+japeYNvaC3jPSW6O048xH8X5GnP2PdkrePTre57lDcSqXaZhufljjDH4eMdMVYlatejrhzuY9mrslxsVZY+xHvMHUL2abzji/VReniT64FO2g9iLKy/q1vGh/Ht3SfvtlvzqdrFW0kuCo23yFU57YNEWC+gvNo7q5H6NcAj3Sf92x+g6/8AxirjqA7d9mBf2E1vwGZcxk/syLyh+QyMH5E15JZWBF4eT531XTXh/wBlzmN2D2zMfgkB5iJPnkgfMg+JrVqOo98ndmKUXAI2qFIKuPEHy/z86lZ5xc2bwzERXMOQyuQrLKnQ8+eCPUn5VJ6N2ijktkkkkRWIw+5wPeHB4J8ev1rNm2km47p/z7mtXLGYxezX8+xJ6J291i2iWIw28wUYDM5DY+eGGftU9oXtTuJpJLW6gSGbu+8jaJyykbtpBznB6nr4H5UkydqRI3d2iNcyf2QRGPmznw/zmp3sx2caEvPcMHuZeCR8EaDGEX69T8h6mvqdbKqmXfhNrZeTE6pfRp62oy+IaJp2aNdxJG5iMnPgM9fWvSDdKi+A2L/DP868Tt7qDyBP3Y/4CvEE21w3kc18tK3FiUnn9OT42VmJpSftk3apNumc/PH24/lXXoupCDc5GdxCgDjpkk/mKiya2wWrvnYpbaMnHhSq+xXu2tZlvgV2z9Z2QWXvgbNYtVvtPmjA4midRnzIIX88VC+x/VTPpEAb44Q0LDxBjOAP3dtTfZeZjDhhjacDjBxgdaUuwh/RNY1OxPCyMt3EPDD/ANIB6EqP+E199p7HZVGb8o+xpn31qT8lj0ue0bTu/wBKvI/Ewuw9UG8fmopjrxNEGUqeQwII+RGDU5KQHs91Dv8ASrSTxMMYPqo2n81Ne9ZChwFAHGTj50u+xSYrYSWzH3rS5nhIPXG7cP8Aqb7U9T2aPywzipKp9kslXV0O6vtQs4wefl9q64Ymnk56Dr8h5D513XWj7nyGwD1GP4V3W9uEXCirE71jK5Myjp81Nxn+n/k2RxgAAdBXqiiqZuJY2QUhe2vQ1uNImYj37fEyHywcOPQoW+w8qfaSvbDqQh0a6z1kURqPMuwH8Nx+lD0pTSNZRrdGkdQR7pywByPH7YNc2rdoVaKRYQ0nukMwU7VB6kkit+gaDCl3JFLGrnu4pE3DOPdG/g8Hk/lTDrtoP0KZEUD9WcKoA6c8AelYso1QtW3P2Pof6q6dHbtxj5lxdgYtul2Y/wDx4fzQH+dT2aqns97adPgsrWJmlZ44YkfZExCFUCnJOMjI8M00af2qaaVSjBoZDlTt6qRlT/CtDUaqFHb3eXg+XuvjTju8vA0PeKAfeBIBOARnjrxUHF2nLRysFwUGV8sE4GfnUHazATu3n3n8DWq0lwkg/EgH/MP8awrOqznJduy+L8cGRPqMpNY2/V+OCft+1DCHeygsH28cZ4zmsanrjNbpImULMR1B6Zpc733Nv9rP5YrY9zmNE/CWP36fzqj/AHWyUHFy/wBfrnJU/uM5QcW/H5I3tDoVteFJJ4UeXaQ0mMM2DhdxXGcADrWjUuwOnq6bLVAdik8sRkjyLYqXNm/PuNx190/4V2aXpTXDc5CgctjyGABXENRq7c1rOXjHPjk4hdqbMwWcvGPoRFraJGu2NFRfwqoUfYVuVCc48Bn6U62XZuJMEjcw/aP+HSuiHRYlztQDcMH0qzHoV0/isl+5OukWy3nIQSakodAkeNXQZ3Z4zjA8Dz4U2WmiRRklV6+ZJ/jXaFxwKs6foUVl3PP7E9HSEs+q8kXp/Z+NY1DqrN1JI8akooFUYUAegxXNfa1BB/TTRRf/ALJFT/qIpcv/AGuaXF8V2jHyjDSf9AIr6CuiupJRRtQqhWsRQ3gVVftYv/8AR+oWOoJy22aF08XXblfsWJ+1SD+1p5+NN0+6uSejsndQ/Vzn+VZ0XsLc3V2t7rDxu6BhDaR8wwhhhixPxNg/PwOTgATEhYlFFFAV12R/2fX9Tt+gnWK6QeeeJD+85+1WLVddtz+i63pl30WUvaSH5PzHn/iYn/hqwJ7lUGXIUeZOBXjaSyzxvHJsoJxXLeX6pGX3Dke7zwTjilCfW5JY2Rz1wQRx06j/AD5VQ1XUKtPs+XwVNRrK6NnyxvvtSSIAucZ6eOftS/q+vyB0aJsIVBHHXk5z+VccTGS0ZepiYEf3f85rkjk3QlPFDuX0/aH86xtV1GyxJQ2TWV75XKMzUa2c0lHbKyv39hste0UTKm5grN4eR6Uj+3kFtPQLk7JkkdQM/qwGBPoCR96zXbdMZIUY87MofTqv5cV5T1qyUH3R3X59zynq03F5juv4yntR7RwfpsM8LGX3HSRURtwXJKkZxnr+VTVtq11OQLaxlbccK0hEa5+eeg+tOtrapGwaNEUg5yqKOfoK6GkO7cOuc+hzmoZdWqljEOPd+PoW5f8A0Usf41y9xTf2cz7lOoyqQfe/RoPdjHPG9hjcfv601WxEZXaMBcYA4AA6AV0ahemV958gPt/5P516g05njLqCcMBgDPGKpaq+3VXf490uEY2qvt1VzcctLg5c0EH70w6Z2Z3x5k3Idx8s4xU5FosYRUKhgvQsATVjT9FutXdJ4JKelW2LMngS10yQkAIx3AHgHoaZLPsoqOGLFgOQuPH5+dToWsSShQSxAA6knAH1rd03SKKXl7v5+DXo6ZTU8vc9baAoHSk7Wva1p1sdvfiaTp3cA71ifLK+6D9aij2w1e8/qOnC2Q9Jrxtpx5iIYP8A1CtfCNMsYmlnXvaVp9pkS3Kbx/u4z3j58tqZx9cUvj2YXV3zqmpTTA9YIP1MPocfEPoDTPoPYGxs8G3to1Yftkb5P33yR9DXoFj/ANRb+7403TJNp6T3R7qP12594ejUf6iand86hqTRoesNmvdr6d4QCfqDVjYrNAI9h7GdLj5a3MreLTSO5PqMhfypjsOytpBjubaCPHisSA/fGalaKAxis0UUAUUUUAme1zRjcaVMU/pINs8ZHUNGcnHz2b66BqAvtLhuU/aRZMDwOMOPodw+lNEsYYFWGQQQR4EHqKrr2WH9He+0qQ/1WUtFn9qCTlftwT/fqG+tW1yg/KI7a1ZBwfk2Ncbogh/YJI9D1H0P5Vz7DjPh0rffWZjkZD4fmPA/atKSEAjwPB/l9a/PLu7v7beVt9j4q3Pdizxt9jq0y9EbncMqwKsPlXMG2tlT0PBqU0LRROGLEgDgY88edSVj2T2yZdgyjOBjrxjmtCnQ6q6uGFtnZ+xcq0motrhhbeH7CwTyccfKtttdbQykZVhgj+BHzFNMXZOMOSSSOcKen361st+y8K5yC2fM9B8sfxqevo2qjLuylz/PqTQ6XqIyzlL+f9ixpWmtM+APd/aPlwcVPaT2Z2OxkKsCCAMdc+Jz6VKosNsnVI18SzBR9S1LOr+13TLfg3Kyt+CEGUn6r7v3NbOk6RVSk57yRp6bptdSTlvIZrbR4kztQc9c8/x8K6kjAGAAPSq3t/aheXq50zTJJEJIE87rFHwcHx97B8A1bf8AVjW7r+tahHaoesdpHlvTvGwR9zWtGuMNorBpRhGPCHrUdXht13TyxxL5u6oPpuPP0pNvvbPZ7u7tFnvZfBLeJmH1ZscfMA17072M2CNvnWS7k8ZLmRnJ+gwD9QacrHTooV2QxpGv4UUKPsors6K/k1bXrsHubaCwTBIaZu9m+WFAIB9VFQvYTsWusWiXeo3VzcMzODAZNkSlWIxtX6HjHWriqu/ZOe5m1Oz/APYu2dR5JIMr9Pc/OgG/ReylpaDFtbxRfNUG4+rn3j9TUris0UAUUUUAUUUUAUUUUAUUUUAUUUUAVW/asfoWvWN50jula0lPQbusRPqSv7lWRSx7Ruy5v9PliT+lXEkJ8pU5Xnwzyuf7VAMRt1JyVGSMZxzjyrki0KFSxCD3uueR9AelIeje2+0FpGbkyC7HuSW6Rs0neLw2BwBk88kdSPCtv+umrXf9R03uEPSa8bb9e7GD9t1RyqhJ5aRw64y3aLChgVBhQAPIDFQeu9vrGzz+kXMasP2A2+T9xMkfUUs/+m99dc6lqcrKesNsBDH6Zx7w9VzTBoXs10+0wYrWPcP23HePnz3PnH0xXaSWyOkscEAfapPc8aZptxcDwllHcw+u4/F6ZFA0PXbv+nvIbJD+xbJvkx5b26eoarFArNenpX1t7FbMtvu5Li8fxaeZiD9Fx/GpLtBotrp+mXb29vFEVglwUjUNnYQMtjJ5I6mvVv2hlbdIXUYG7uON2MKcY27sndtDbvjHTnAhvbHqRSynQlijRxDu1KLvLzbTlijEcLnjHSgJz2W2XdaPZrjGYg375L/91NVLGj6yIobaLZ7oSJM7uR7/AHKEKAcjKg5OBg8ZwcdI7VDfs7s7s7cbh/Sd73ezp5e/n8NAT1FRen60ZHUGPaHEhQ7sk7HCtkY46gjk/SuC9111jugA5dGcRssRZVwilcsF28Ek+99aAY6rmxH6P2pnXot5aJIPItGdp+uFb703XPaIJGHKEgyTR4BGcx94M/UxY+W75Uh9sruSPWLC4ZFRoz3RBkXZtkSYnLbc9F446qcA5oC1KKiP9Pe8MJ7v6re28e6ZDhAoHxjJGTkdeM16sNaMjqpj2hxJtO7JPdvtbIxx1BHJ+lAStFFFAFFFFAFFFFAFFFFAFFFFAFFFFAcsOlQpI0ixRrI/LOEUOx82YDJ+tdVFFAFFFFAFYVwRkHI+VceszOsD90CZCNqYHRmO1ScdFBOSfIGoC3jltx3OHiiUlg0SmUhSo2qCY+pcSE4XjK885IDD/ouLfv2jOd3U7d34tudu754zSL7VArz6dAFVmuLlASRn9UnLYGcft5zTGtxKxYOZckECPuRsKdznczAe62/wDHnjHjSjbxGbWrXcjMLSDAPOI3a3U4KquB8Q+Ns5xgYHIFhvpUL7TsHATbjgYU5j4U490kkeWeKydMhDb9iht/ebv7ezZu9dvFQGnPcssYLSICYUIESKFU2qu7YMfGJAV8gSRjoB3XJkksYy6sZD3BYbTuz3qFsrjjoT04oCVisEUqVUDYGC/IMQW+5AoewjKupUFZM7x+LIwc/QCoC4lucuQ8o5ucARrgBD+qAyhPvZ+eQOPOts9/OLhMB9p2AqU9zlCSciMnhtoyXGPLxoCUbRISxYxgk7jznGWBDkDOAW3HOBznmkb2vaSsOmNPCg3wywyknLEgMU5LEngSnHl4YwKnE1K44CvI7mB3ZWjUKsgaIe57gLAB3xgsPXiozXe8u9PmiZt6sXUgB2YgICoZlgBXEmekYzjGR1oBss7CGRYpFQfChTGcAYynHQ4zxnpXVFYIpUqoG3dt+W45b7kZpN7J6y0mnWuxnRY1khkaNRM4eIhEX4CCGALZC+Q4zU1+lz98oPefFEAndgIYyimV2bB2sCZON37KjBzkgMFFKtrcXW1GZpSdls7KY1ALPJtkU4TICqNxHUZzwKaqAKKKKAKKKKAKKKKAKKKKAKKKKAKKKKAKKKKA5LrVI42Cu2CeeFY4GcZYgEKueMnAr2NQj3sm4bkUMw/Cp6EnoOhrg1XSXkZ9hUCaNYnznKqGY7lwOTiRxg48DnwrrFmf0gyZG0xhceOdxOfsaA03PaCFIO+3ZQ7sFQxLbclsADOAFY56YGc45pC9nt7Ha2tzqWoOsD3szud/DBFYqiBepOd2AAeMVP9quy0sunSRRsO823IHBIIk3HaMDOcED71UEmrQXUcSsAe4jjiCyHBUxjaTsJ43EE8561Z02n9efbnBX1F/ox7sZLj0j2oWFzMIY5iJG27EeKRC+7G0ruXkHIPpz0phGpx953eTuzj4W27sbtu/G3dt525ziqD0yb9L1C1itFLvHIjyOnSONTlg0niuAB5EjzOKu86O/e/ENhl77PO/d3YTbjGMZG7Ofljxri6tVy7c5O6puce7GCRhvkd3RWy0eNw54JGQM9M48PCtY1OMyGPJ3Zx8Lbd2N23fjbuxztznFcFj2eaNn/AFz4ZUAI2B8qWJJITkksST45Pyr2ukP3wOV7sSmbx37jHs24xjHJOc/LHjUJKIntW1hILLZZEI1xOts8qZ9xdu91Ujp+yML5t4ikHTNDS1mDxNLG8fXu3YbsNj3iOvQ4HQn7G6u0fYxby3uIpDgvJ3sLqSrROIlRTnHHKtnHgxpbT2Pjexkm78PJvxIoAjGWwFXDbuHbxXkA58Kt6e+FUZd0cvwVr6Z2NdssLyefY7dLFp9zcSEx28l1NJFv693wOg6nII46kGrFa9QSCLcN5UsF8doIBPyHI61xzaKBbSwxnAZHVAcbY8oVUKFHCjitt3YM8qOG27UlUkfFltuCMjHG09aqssmW1eMb8Fm7tgjBI3chiAcYRTngjOOnjW6yvFlQOmdpz1VlPBweGAPUHwqKttBkiSZY5f6TaFJABUbQpb3VHvfEc85PJqZhhCKFUYVQAB5AdBXgPdFFFAFFFFAFFFFAFFFFAFFFFAFFFFAFFFFAFFFFAYNfP3t206JL6NljRS4BchFBc+bED3j8zRRXqBbns+06KKxi7qNI9ygtsRV3HHU7RyfWmaiivAFFFFAFFFFeAKKKK9AUUUUAUUUUAUUUUAUUU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4" descr="data:image/jpeg;base64,/9j/4AAQSkZJRgABAQAAAQABAAD/2wCEAAkGBhQSEBUUEhQWFRUVGBcZGBUXFRgXFhcYHhccGxcZGhcXHCYgGBkkHBcVHzEgIycpLCwsFx8xNTAqNSYrLCkBCQoKDgwOGg8PGjQkHyQyLDAuLDUwLCwpLCwyLCwsKiwsLCwsLCwsLSksLCkvLCwpLCwsLCwsLCwsLCwsKSwsLP/AABEIAOIA3wMBIgACEQEDEQH/xAAcAAACAgMBAQAAAAAAAAAAAAAABgUHAQMEAgj/xABGEAACAQMDAQUGAgYGCQQDAAABAgMABBEFEiExBhNBUXEHIjJhgZFSoRQjQpKxwTM0YnLR8BUWJEOCorLC4RdTY/Fkc5P/xAAbAQEAAwEBAQEAAAAAAAAAAAAAAwQFAgEGB//EADARAAICAQMDAgUDBAMBAAAAAAABAgMRBCExBRJBE1EiYYGRoTJx8BQVI0KxwdEG/9oADAMBAAIRAxEAPwC8aKKKAKKKKAKKKKAKKKKA8vIB1IHIHPHJOAPUnilrtx2taxFtsjWRri5jhwxKgBs5OR0PSt3bnsmuo2hh3mORSJIpBnMcq/C3Hh1B9eOcVXupalNqWnT2dwpj1TT2SUAD+kZPhkTz3qSOOMsp6ECvG8AZva5qEot7e0hcxtfXCW5kHBVGPvY9eB6Zp2sbURRJGCzBFVQzsWYgDGWY8ljjk0i65ZPqljbtIHtbiMpOnAJjnVTgMD+xuIOOuAKj+515el/av8mgI/glR+rD3JfSn7Fo0VWC9odeh+O3s7kf/G7RsfTcR/Cum39siRMF1G0uLInjey95F9HUAn6A12pxfDOHCS5RY1FcemavDcxiWCRJUPRkYMPTjofkea7K6OQooooAooooAooooAorGaCaAzRWM1mgCiiigCiiigCiiigCiiigCsM2Bk0VWHbnWZdRuzpdo5SJADezr1CnpCp8z4+uDwGrxtJZZ6k28I2a37RJ7yZrXRlVtpxLfOMwxf3Pxt88H5AjmtnZrsRHayNPJJJcXTgh7iViSc4yFXPurwPM8fSpnStKitoVhgQJGg4UfmSfFj4k9a7AKz7LnPZcGhXSobvkxRWqW7RWVWdVZyQgLAFiBkhQepxzxUTJ2ztUuntZJRHKgU/rPcVsjPuu2AxH/wBZwcQqLfBM5Jck3XmWIMpVgGU9VIBU+oPBpZ7I9pZLy4vSCrW0Uqxwuq/Fwd53ftD4efmKaKNOLweJqSyJOpdipLSQ3ejt3Mw5e2/3E48V2HhW8vDy2nmmbQPaxYz26STTx20nKvDK4V0ccMOeo8j/ADzXdJIFGWIUeZOB9zVR6xfabBrTyTdxNBPCS+FWbu5wfJc4Ztv/AD1cptljDKl1UU8ovbTNYhuF3wSxyr+KNwwB8jg8GuyqA0vVDHqMdzoun3TRlWWeMRtFDKD8BBOQhB5z8h86ef0jtDc/DFaWKn8bGaQfbcv5CrSeUVWsMsao7U+0Vtbj9fPFF/fkVT9ic0lj2Y3c/wDXtWupAescGIE9OM5H0rv032O6XCc/owlb8UzNIT6gnb+VenhpvfbVpyttieW5f8EELOT6FsA/Q1y/6+apcf1PSXQHpJdSCMeuzg/YmniC1gtlCxpHEp4ARFQfZQK7QaHmVnBXX+reu3P9PqENqp6pbRbiP+NwCD9TWR7GYn5ur2+uGP4p9q/RQD/GrFooele+x/U3ENxYTsWmsJmjyTktGSTGefDhh6basKqf7dWd1aa7DNYypC2oJ3TGRd0ZlTorDBxuHdgEc5zTBontEmiuUs9WgFtNJxFMhzbzHpgE52t04z1PhkCgLAooFFAFFFFAFFFFAFFFLPtE7VHT7B5kG6UlY4lPQyOcLkeIHJx44x40B09r+1Edjayys6B0jZkQsAzsB7oC5yRuxnFKHs40YwWKPJkzXJ7+Zj8TM/Iz6KR9SfOkPtz2PjtrAS3UvfX88sXeSyOdy5JLhEzwgAxnH2HFOM/tSslPd2/e3TLwEt4mbgcD3jgY9M1VubmsRLVKUHmQ50vdqtCuZmjls7kwzQ52o3MEgPUOoHyAzz6DrXBHqusXP9W05LdT0ku5MH/+a4b8jXQns51K4/rmqMinrHaxiMem/g/cGo4UTTySTvg1gjLPR5BdC+1ie3V4htgiDhYo/N/fPL+mfA54AGvtH210ifEcii8YfCscLSN6K3u4+hpo0/2M6bEd8kTXD+L3EjOT6jhfypu0/SYYFxBFHEvlGioP+Uc1P6O+WyD1tsJFXaZqt+Y1j07RzBEPhNwwhUZ6nZwc/PJJqRj7G6zcf1i/htVP7FtFub03tgg+hNWBFqis+354B8DXU8gHU4qX0VF8EC1HesqWxX1v7ErRjuu5rm7bx72Zgp+i4P5006V2KsrbHcWsKEftCNS37zZb86mhWa6GcmAtZoooDBNL9zqTGTKkgDgenpU5cKSrAdSDil//AEe4BLDaFH+cVZoUd3Iyuoyt2jX+55klaV/meAPAUwWqgKFBzt4pet5tuSPi6D5eZrfYSd2C59APM1LdDKwvBT0WoUJZlu3y/ZDBXFrWtQ2kDz3DhI0GWY/YAAckk8ACjTb8yZyMEeI6Uoe1/Q5ri1haGMzi3uEmktx1lRQQQB4nnp5E+lUpJxeGb1dkbIqUeBH9pPtMt7y1Qxw3MMkUsc1tLLFtSQq3IVgx6qSf+EU9+0GCK/0KSY4x3AuYm8VYJvUg+BIyv1pT1b2j6bdQtDdxzgNjMTwMGBB4wUPDDHUY8fOuPQ7y61m1/wBH20P6NZJK6zTk8iLvC8cCKedwUqD16DOB1jhJvlE0opcMtnsZqDz6dayyfHJDGzHzYqMn69frUzWmztFijSNBhEUKo8lAwB9hW6uzgKKSO03tJMF21na2k93cqqsyphUUMMjL8nxHhjnrnpGG37QXnxSW2nRnwUd7Nj15GfQqaAsW5u0jUtIyoo6szBQPqeKTdX9semwHaJ+/f8ECmTPow9386j7b2J27sHv7i5vX6/rJWVPsp3f81OWkdlrW1GLe3ii+aoA31bqfqaASx291S7/qGltGp6TXbbBjz7vgn6E1pvfZvqOoKF1PUFEYYN3FtEAAw6HewByMnwNWdis0AjaZ7GdNiO54muH8XncyEnzK8KftThZadFCu2GNI1/CiKg+ygV01ou7sRrk/QeJr1LOyOZSUVlnqecIMscV4trxZBkH1HiKX7q6aQ5P0HgKys+1Nq9W6n+Aq1/T/AA/Mx/7n/keF8K+7OnU9R3Havw+J8/8AxXg3TJFsyctz/dXwFcSnmssSTk9T+dWFVFYRmvVzk5Szu9v2RI6ND1c9BwP51ovLoyvx08P8TXq7uNqCNeg+I+Z8q4w3HrXMYOTc39Du25QgqY8Ln5sntOvlICAnI8/H51rbVv1u0DI6fPNRcFxsU4+JuPQVIaVYkAufiI93Ph8zUE64xy2aFGptu7YR+vyXsS1QHbjtWun2bzkb34SKP8crcIvp1J+QNVboPtO1S3eb9KVLoQytHNCNsdzH5MgUAPGeccHpyRwTq7VdtE1e9tRAJFhtg0zh12kTZwqkZIyuByD+0apTmopt+DchByaSLF9lvaue/s3e6VVmimkicKNo93B6ZOCM4+lNd5DvQqPEVS3Yrtguk3c8d1uFrdSd6k+CwjlPxB8c4Pn8gfE4uPTtaguF3QTRyjzR1b+B4r2E1JKSOba8ZhIiX0qQAkjp4DkmvAsnKk4OAPH+Qploq3/UyMl9Lq8NkBpd9sO3HDHr4/Kp+uaLTkVtwHOSa6qjtlGTyi1pKp1Q7ZvPseGiB5wM+eOar7sef0bXtTtuiziO6QevEp/ef8qsSq67Vj9H7QabcdFnSW2c/PGUz9XH2qItli0UUUBXnaMfovaGwuOi3Uclq5/tD3o/qSVH0qwhVf8AtrgI09LlPjtLiGYEdcBtp/Nl+1PdpcCSNXXo6hh6EZH8aA3UUUUBg1rjuVYkKykjqAQSPUDpVa+13tNL3kOnWzmNp1LzSLwyQgkYB8NxDfbHjSCvY2KMh7eSWCVeRKkh3Z8z0/LFQW6iFbSkT10TsWYn0ZXLfaeJMeBHj8vGq+9nvtEmacWGoY78gmGcDCzgdQR4SYBPzweh62XU8J/7RZWsrUk4TQu6nGFfaOAAMV02GmHaWPBIO0eXzqXaIHkgH6V7qd3vtUUZ8enwVrnL6L2IG10diff4A+fJrnvziU44xgD6CmY1xyaWjNuI56keB9a6jf8AFmRHd09en21e+5GW2lFkLeJ+HP8AP1rptdG907+p8vD/AM1KgVmuHdJk8NBTHDayyNt9FVTkkt/CpGs14kkCgkkAAZJJwAPEk+AqOUnLktV0wqWILBU3tk0MW8kWpw4D7khnT/3lbhT/AHhjHoF/DUdW7tf2rTVLyOKA7rOzcSvJ+zPOM92ieaDnJ6YLH8OdJNY2vce5Jcm1oVLteeDxLGGBDAEHqCAQfUGoR+yNpJ76Jt64aJyB5HGCR1pglYMeFAH4eSOnPXz/AJ1xaZpqQR93HnaCxGTkjJziqcLHBPte5clBSe6OGLQZI/6G9vI/ICckfbiuwdqtUsFMou/0qJOXinQZK+OHHIP1+/SuPUZbuOXdEizREAbMhGVvE58c/wCfnF2y3upXQsVWNRJjvdh39zGGBZnfJGccY8yB1NaFErpNPuyijfGmKe2GfR2kaktxbxTJkLLGkig9QGUMM/PmuyuewslhiSJBhI0VFHkqgKPyArorTMwKr321xlbGK5X4rS5hmHoG2n6ZK/arCpf9oGmfpGl3cXUtC5A/tKN6/mooCdglDKGU5DAEH5HkflXulr2bal3+k2kmcnulU+qe4fzWmWgKd7RCfXXuxE7R2FmJVXacG5uVQ9fOMHH0I8W49dlfa0VsrW3t7Sa8uI4EEgj4VABtXL4OWKhTjHj55FbvZ72ih0sT6ZfsIJI5ZGjeT3Y5o3OQwc8Z9fPzBFcNh2ksNKtmhtJRdTO7MkcWJHkkb4QTGMBR7o6k8HAyajnJrhHcIp8lmdj+1ceoWqzxqycsjo3xI6/Epx16g58iOlTlKHsu7NyWenqs/E0rvNIv4Wcj3fUALn55pvqQ4KW9okZTtArEZEtmAnzKuxKj7fnUCurG4sJpYmMUqK21cBjuRhlDxwSmTnwqwvbN2eeS2jvIRmaybfgdWiP9IPpgN6BqqqG6Nu7XESGW1uMOwUZaN/2jt8uoP/gZo6itOXdjf+bF7T2Pt7Tvu5WuLOO4h4mj2zRMOqyL8QHrgjHjgVeHY3tKl/ZRXKYG9feUfsOOHX6HP0IqgdCv1tpO6bKwTfrLd24A3dUPken+TU5o+sXOkTvJbR9/azHdLbjhlbxePy4/wPQGvKZ+nJwfHj/wXV96U1z5L9oqvbL256Y6gySSQN4pJC+QfVAwrl1H27WoJFpDPdN5qndp+8/P/LV7KW7Kai28JFmViqRvvazqkv8AQw29sPNiZXH8v+WoafX9Ul/pNRkX5RKqfmoBqCWpqjzItw0GonxE+hZJQoyxAA8TwPuaX9V9ounW+e9u4QR+yrd437seTVB3ulKwL3M0820EkySs3T1ro7G6BGIu/eNd0pLKpGQiZ90Ddnr1z1xio/6yHa5I7n0+2ElGXksa/wDbgj5WwtJrg+DuO6i9cnJI9cUp6tPfah/X5wkXX9Fg91D8nbq31J+WK6ru5EcbO3wopY+gGaUbY3U698bh4i/Kooyqr4cZqs9VKcW89qJq9Eu7tS7mN9rarGgSNQqjoB0rbjjPh5+FKcWvXFuf9pAli/8AdQYZfmy+I/zmmi3uVkRWRtynkEdD8/8APlVCcGvie/zLqeH24w/Y2E1H6rrSQbQQzyPwkSDc7npwB/H+NSAqV9iekJK11fyANN37woTz3aIq8L5E7gPRfman0tCtl8XCK+pudUduWR2k+zfUb7DXcgsYD/uo/enYf2m6J/n3atDsv2RttPi7u1jCA8sx5dz5ux5P8B4AVMYrNbUYRgsRRjSnKbzJhRRRXZyFeXXIIPQ8V6ooCuvYq/d2tzaHraXU0YH9knK/nvqxarjsv/s/aPUYOguI4rhR5kYVz+87farHoDg1XQre5XbcQxzAdBIitj0yOPpVfdg9Khtde1K3SJFG2CWLCjKKVw4U9QMuOB5VaFVzejue1ULdBc2bp6lGLf8AYtAWHJIFGScAeNYimDDKkH0rj1qTEePMgfz/AJVF22oNGAFx4k58anjS5RyjPu1sareyXGBiZcjB5B8Kortd2dbRrkyIrNp87ZG0Em2kPVf7h8Plx1HN6RtkV4ubZZEKSKGVhgqwyCPIiqtkFJOLNKuxxalEomSOC7ix7ssZ8jnB88jlT9q3abYLDEI1LEKTgs2TgnofTwpo1v2GW7uZLSV7V/7JO37eVLOodjtXsgWKpfRLyTGcTAee0gFvoGrMnpJpYi9vY04aqDeZLc9T26uCGAOQy8qDwVIPX5GlDQZ9im3kOJIiVKnjIzwR5/8A1TPperx3Cboz04ZTwynyYeFa9T0CC45lQEjjcCVbHlkdfrVRPCddmS9XPtkra9zjorluOyBj960dkYdUdtyOPI+R/wA8VqFnfPxsii82Lbz6gAmuPQT3jJY+exoR6gsfHF5+5p1jMzpaofekILn8MY5JP+fD504RxhQABgAAAeQHAqN0XQVtwTkvI/xyN1PyHkKlK9sksKEeF+WUXKVk3ZLz+Eabu2EkbI3R1Kn0IpQSeWzAjnjZkXhZkG5SvhuHgadKi77tPbxHBkDN02J77E+WF4+5rqrLXZ25Rw5+m+9SwyAbtPARgbnJ42hCSflg1Ldj7KSOBt6lAzsyRnqinHB8vT/Gu6y7K6pfI0kEX6HEB7pkAWeU+GBjKr0649TS1pPaieCR4r5W/VvsdyPejbycDqpwef41blpmq2or8leWt9WxOb4+RP8AarUTBbtsPvuRGmPxN4j0GT9qnvYNcNFcXlozFuI5gT+IjbIfrlftSl2tcE2jZBTvhyOQcgbTn711dltY/Q9ZhlPCTRmJvnyD9+FxXWlkq8L3yc6ir1ISmvDR9D1mvMbggEcg8g+YrOa1DHM1itU92iY3sFz0ycVE6t2i7plCgOCMnB8PDH51BbqK6l3TZFZdCtZkyboqCvO03dyBSmeATzyCfCpHT9WjmzsPw9cjH1riGrpnNwjLf2OY6iuUuxPf2EXtj/s+v6Zc/szLLbOfXJQfvPn6VY4qvvbZaH/Ry3CD37SeGYeeA20/9Sn6U92d0JI0kXlXVWB+TAEfkatE5uquvaQO61PR7jpi5aEn5ShQP+6rFqvvbfERpgmX4re4glHyw23/ALqAa9dzheOOaiFODnypoikDoGHIYAj0IyP40rydT6n+NXtNLK7T53qlXbNWZ5OmyuyhLZJ46Z4JPjUxp14ZFJIxg4pcqbhuBDCuep5x60vgvHLPen6iWX3P4USlYxWq3nDqGHQ1uqjwfQJprKKw9pPs8bc2oaeuLhRmaED3bhOp4H+8/j69VXTdTSaJZEIww6EjII+JT8wf5Hxq+a+cvat2VjtNX3vEBb3Y3KVLALJx3nQ8HdyR0w/FVdRRGxZfKLmmulCXb7jAKxScujPFzbTPGfwsdyH1B/wNb27VzRIwngOQDiSLlM44JB6DPz+lZCpU/wBDz+GbNinV+uP15RM6l2igg4dxu8EX3nPywOn1xXRp+japeYNvaC3jPSW6O048xH8X5GnP2PdkrePTre57lDcSqXaZhufljjDH4eMdMVYlatejrhzuY9mrslxsVZY+xHvMHUL2abzji/VReniT64FO2g9iLKy/q1vGh/Ht3SfvtlvzqdrFW0kuCo23yFU57YNEWC+gvNo7q5H6NcAj3Sf92x+g6/8AxirjqA7d9mBf2E1vwGZcxk/syLyh+QyMH5E15JZWBF4eT531XTXh/wBlzmN2D2zMfgkB5iJPnkgfMg+JrVqOo98ndmKUXAI2qFIKuPEHy/z86lZ5xc2bwzERXMOQyuQrLKnQ8+eCPUn5VJ6N2ijktkkkkRWIw+5wPeHB4J8ev1rNm2km47p/z7mtXLGYxezX8+xJ6J291i2iWIw28wUYDM5DY+eGGftU9oXtTuJpJLW6gSGbu+8jaJyykbtpBznB6nr4H5UkydqRI3d2iNcyf2QRGPmznw/zmp3sx2caEvPcMHuZeCR8EaDGEX69T8h6mvqdbKqmXfhNrZeTE6pfRp62oy+IaJp2aNdxJG5iMnPgM9fWvSDdKi+A2L/DP868Tt7qDyBP3Y/4CvEE21w3kc18tK3FiUnn9OT42VmJpSftk3apNumc/PH24/lXXoupCDc5GdxCgDjpkk/mKiya2wWrvnYpbaMnHhSq+xXu2tZlvgV2z9Z2QWXvgbNYtVvtPmjA4midRnzIIX88VC+x/VTPpEAb44Q0LDxBjOAP3dtTfZeZjDhhjacDjBxgdaUuwh/RNY1OxPCyMt3EPDD/ANIB6EqP+E199p7HZVGb8o+xpn31qT8lj0ue0bTu/wBKvI/Ewuw9UG8fmopjrxNEGUqeQwII+RGDU5KQHs91Dv8ASrSTxMMYPqo2n81Ne9ZChwFAHGTj50u+xSYrYSWzH3rS5nhIPXG7cP8Aqb7U9T2aPywzipKp9kslXV0O6vtQs4wefl9q64Ymnk56Dr8h5D513XWj7nyGwD1GP4V3W9uEXCirE71jK5Myjp81Nxn+n/k2RxgAAdBXqiiqZuJY2QUhe2vQ1uNImYj37fEyHywcOPQoW+w8qfaSvbDqQh0a6z1kURqPMuwH8Nx+lD0pTSNZRrdGkdQR7pywByPH7YNc2rdoVaKRYQ0nukMwU7VB6kkit+gaDCl3JFLGrnu4pE3DOPdG/g8Hk/lTDrtoP0KZEUD9WcKoA6c8AelYso1QtW3P2Pof6q6dHbtxj5lxdgYtul2Y/wDx4fzQH+dT2aqns97adPgsrWJmlZ44YkfZExCFUCnJOMjI8M00af2qaaVSjBoZDlTt6qRlT/CtDUaqFHb3eXg+XuvjTju8vA0PeKAfeBIBOARnjrxUHF2nLRysFwUGV8sE4GfnUHazATu3n3n8DWq0lwkg/EgH/MP8awrOqznJduy+L8cGRPqMpNY2/V+OCft+1DCHeygsH28cZ4zmsanrjNbpImULMR1B6Zpc733Nv9rP5YrY9zmNE/CWP36fzqj/AHWyUHFy/wBfrnJU/uM5QcW/H5I3tDoVteFJJ4UeXaQ0mMM2DhdxXGcADrWjUuwOnq6bLVAdik8sRkjyLYqXNm/PuNx190/4V2aXpTXDc5CgctjyGABXENRq7c1rOXjHPjk4hdqbMwWcvGPoRFraJGu2NFRfwqoUfYVuVCc48Bn6U62XZuJMEjcw/aP+HSuiHRYlztQDcMH0qzHoV0/isl+5OukWy3nIQSakodAkeNXQZ3Z4zjA8Dz4U2WmiRRklV6+ZJ/jXaFxwKs6foUVl3PP7E9HSEs+q8kXp/Z+NY1DqrN1JI8akooFUYUAegxXNfa1BB/TTRRf/ALJFT/qIpcv/AGuaXF8V2jHyjDSf9AIr6CuiupJRRtQqhWsRQ3gVVftYv/8AR+oWOoJy22aF08XXblfsWJ+1SD+1p5+NN0+6uSejsndQ/Vzn+VZ0XsLc3V2t7rDxu6BhDaR8wwhhhixPxNg/PwOTgATEhYlFFFAV12R/2fX9Tt+gnWK6QeeeJD+85+1WLVddtz+i63pl30WUvaSH5PzHn/iYn/hqwJ7lUGXIUeZOBXjaSyzxvHJsoJxXLeX6pGX3Dke7zwTjilCfW5JY2Rz1wQRx06j/AD5VQ1XUKtPs+XwVNRrK6NnyxvvtSSIAucZ6eOftS/q+vyB0aJsIVBHHXk5z+VccTGS0ZepiYEf3f85rkjk3QlPFDuX0/aH86xtV1GyxJQ2TWV75XKMzUa2c0lHbKyv39hste0UTKm5grN4eR6Uj+3kFtPQLk7JkkdQM/qwGBPoCR96zXbdMZIUY87MofTqv5cV5T1qyUH3R3X59zynq03F5juv4yntR7RwfpsM8LGX3HSRURtwXJKkZxnr+VTVtq11OQLaxlbccK0hEa5+eeg+tOtrapGwaNEUg5yqKOfoK6GkO7cOuc+hzmoZdWqljEOPd+PoW5f8A0Usf41y9xTf2cz7lOoyqQfe/RoPdjHPG9hjcfv601WxEZXaMBcYA4AA6AV0ahemV958gPt/5P516g05njLqCcMBgDPGKpaq+3VXf490uEY2qvt1VzcctLg5c0EH70w6Z2Z3x5k3Idx8s4xU5FosYRUKhgvQsATVjT9FutXdJ4JKelW2LMngS10yQkAIx3AHgHoaZLPsoqOGLFgOQuPH5+dToWsSShQSxAA6knAH1rd03SKKXl7v5+DXo6ZTU8vc9baAoHSk7Wva1p1sdvfiaTp3cA71ifLK+6D9aij2w1e8/qOnC2Q9Jrxtpx5iIYP8A1CtfCNMsYmlnXvaVp9pkS3Kbx/u4z3j58tqZx9cUvj2YXV3zqmpTTA9YIP1MPocfEPoDTPoPYGxs8G3to1Yftkb5P33yR9DXoFj/ANRb+7403TJNp6T3R7qP12594ejUf6iand86hqTRoesNmvdr6d4QCfqDVjYrNAI9h7GdLj5a3MreLTSO5PqMhfypjsOytpBjubaCPHisSA/fGalaKAxis0UUAUUUUAme1zRjcaVMU/pINs8ZHUNGcnHz2b66BqAvtLhuU/aRZMDwOMOPodw+lNEsYYFWGQQQR4EHqKrr2WH9He+0qQ/1WUtFn9qCTlftwT/fqG+tW1yg/KI7a1ZBwfk2Ncbogh/YJI9D1H0P5Vz7DjPh0rffWZjkZD4fmPA/atKSEAjwPB/l9a/PLu7v7beVt9j4q3Pdizxt9jq0y9EbncMqwKsPlXMG2tlT0PBqU0LRROGLEgDgY88edSVj2T2yZdgyjOBjrxjmtCnQ6q6uGFtnZ+xcq0motrhhbeH7CwTyccfKtttdbQykZVhgj+BHzFNMXZOMOSSSOcKen361st+y8K5yC2fM9B8sfxqevo2qjLuylz/PqTQ6XqIyzlL+f9ixpWmtM+APd/aPlwcVPaT2Z2OxkKsCCAMdc+Jz6VKosNsnVI18SzBR9S1LOr+13TLfg3Kyt+CEGUn6r7v3NbOk6RVSk57yRp6bptdSTlvIZrbR4kztQc9c8/x8K6kjAGAAPSq3t/aheXq50zTJJEJIE87rFHwcHx97B8A1bf8AVjW7r+tahHaoesdpHlvTvGwR9zWtGuMNorBpRhGPCHrUdXht13TyxxL5u6oPpuPP0pNvvbPZ7u7tFnvZfBLeJmH1ZscfMA17072M2CNvnWS7k8ZLmRnJ+gwD9QacrHTooV2QxpGv4UUKPsors6K/k1bXrsHubaCwTBIaZu9m+WFAIB9VFQvYTsWusWiXeo3VzcMzODAZNkSlWIxtX6HjHWriqu/ZOe5m1Oz/APYu2dR5JIMr9Pc/OgG/ReylpaDFtbxRfNUG4+rn3j9TUris0UAUUUUAUUUUAUUUUAUUUUAUUUUAVW/asfoWvWN50jula0lPQbusRPqSv7lWRSx7Ruy5v9PliT+lXEkJ8pU5Xnwzyuf7VAMRt1JyVGSMZxzjyrki0KFSxCD3uueR9AelIeje2+0FpGbkyC7HuSW6Rs0neLw2BwBk88kdSPCtv+umrXf9R03uEPSa8bb9e7GD9t1RyqhJ5aRw64y3aLChgVBhQAPIDFQeu9vrGzz+kXMasP2A2+T9xMkfUUs/+m99dc6lqcrKesNsBDH6Zx7w9VzTBoXs10+0wYrWPcP23HePnz3PnH0xXaSWyOkscEAfapPc8aZptxcDwllHcw+u4/F6ZFA0PXbv+nvIbJD+xbJvkx5b26eoarFArNenpX1t7FbMtvu5Li8fxaeZiD9Fx/GpLtBotrp+mXb29vFEVglwUjUNnYQMtjJ5I6mvVv2hlbdIXUYG7uON2MKcY27sndtDbvjHTnAhvbHqRSynQlijRxDu1KLvLzbTlijEcLnjHSgJz2W2XdaPZrjGYg375L/91NVLGj6yIobaLZ7oSJM7uR7/AHKEKAcjKg5OBg8ZwcdI7VDfs7s7s7cbh/Sd73ezp5e/n8NAT1FRen60ZHUGPaHEhQ7sk7HCtkY46gjk/SuC9111jugA5dGcRssRZVwilcsF28Ek+99aAY6rmxH6P2pnXot5aJIPItGdp+uFb703XPaIJGHKEgyTR4BGcx94M/UxY+W75Uh9sruSPWLC4ZFRoz3RBkXZtkSYnLbc9F446qcA5oC1KKiP9Pe8MJ7v6re28e6ZDhAoHxjJGTkdeM16sNaMjqpj2hxJtO7JPdvtbIxx1BHJ+lAStFFFAFFFFAFFFFAFFFFAFFFFAFFFFAcsOlQpI0ixRrI/LOEUOx82YDJ+tdVFFAFFFFAFYVwRkHI+VceszOsD90CZCNqYHRmO1ScdFBOSfIGoC3jltx3OHiiUlg0SmUhSo2qCY+pcSE4XjK885IDD/ouLfv2jOd3U7d34tudu754zSL7VArz6dAFVmuLlASRn9UnLYGcft5zTGtxKxYOZckECPuRsKdznczAe62/wDHnjHjSjbxGbWrXcjMLSDAPOI3a3U4KquB8Q+Ns5xgYHIFhvpUL7TsHATbjgYU5j4U490kkeWeKydMhDb9iht/ebv7ezZu9dvFQGnPcssYLSICYUIESKFU2qu7YMfGJAV8gSRjoB3XJkksYy6sZD3BYbTuz3qFsrjjoT04oCVisEUqVUDYGC/IMQW+5AoewjKupUFZM7x+LIwc/QCoC4lucuQ8o5ucARrgBD+qAyhPvZ+eQOPOts9/OLhMB9p2AqU9zlCSciMnhtoyXGPLxoCUbRISxYxgk7jznGWBDkDOAW3HOBznmkb2vaSsOmNPCg3wywyknLEgMU5LEngSnHl4YwKnE1K44CvI7mB3ZWjUKsgaIe57gLAB3xgsPXiozXe8u9PmiZt6sXUgB2YgICoZlgBXEmekYzjGR1oBss7CGRYpFQfChTGcAYynHQ4zxnpXVFYIpUqoG3dt+W45b7kZpN7J6y0mnWuxnRY1khkaNRM4eIhEX4CCGALZC+Q4zU1+lz98oPefFEAndgIYyimV2bB2sCZON37KjBzkgMFFKtrcXW1GZpSdls7KY1ALPJtkU4TICqNxHUZzwKaqAKKKKAKKKKAKKKKAKKKKAKKKKAKKKKAKKKKA5LrVI42Cu2CeeFY4GcZYgEKueMnAr2NQj3sm4bkUMw/Cp6EnoOhrg1XSXkZ9hUCaNYnznKqGY7lwOTiRxg48DnwrrFmf0gyZG0xhceOdxOfsaA03PaCFIO+3ZQ7sFQxLbclsADOAFY56YGc45pC9nt7Ha2tzqWoOsD3szud/DBFYqiBepOd2AAeMVP9quy0sunSRRsO823IHBIIk3HaMDOcED71UEmrQXUcSsAe4jjiCyHBUxjaTsJ43EE8561Z02n9efbnBX1F/ox7sZLj0j2oWFzMIY5iJG27EeKRC+7G0ruXkHIPpz0phGpx953eTuzj4W27sbtu/G3dt525ziqD0yb9L1C1itFLvHIjyOnSONTlg0niuAB5EjzOKu86O/e/ENhl77PO/d3YTbjGMZG7Ofljxri6tVy7c5O6puce7GCRhvkd3RWy0eNw54JGQM9M48PCtY1OMyGPJ3Zx8Lbd2N23fjbuxztznFcFj2eaNn/AFz4ZUAI2B8qWJJITkksST45Pyr2ukP3wOV7sSmbx37jHs24xjHJOc/LHjUJKIntW1hILLZZEI1xOts8qZ9xdu91Ujp+yML5t4ikHTNDS1mDxNLG8fXu3YbsNj3iOvQ4HQn7G6u0fYxby3uIpDgvJ3sLqSrROIlRTnHHKtnHgxpbT2Pjexkm78PJvxIoAjGWwFXDbuHbxXkA58Kt6e+FUZd0cvwVr6Z2NdssLyefY7dLFp9zcSEx28l1NJFv693wOg6nII46kGrFa9QSCLcN5UsF8doIBPyHI61xzaKBbSwxnAZHVAcbY8oVUKFHCjitt3YM8qOG27UlUkfFltuCMjHG09aqssmW1eMb8Fm7tgjBI3chiAcYRTngjOOnjW6yvFlQOmdpz1VlPBweGAPUHwqKttBkiSZY5f6TaFJABUbQpb3VHvfEc85PJqZhhCKFUYVQAB5AdBXgPdFFFAFFFFAFFFFAFFFFAFFFFAFFFFAFFFFAFFFFAYNfP3t206JL6NljRS4BchFBc+bED3j8zRRXqBbns+06KKxi7qNI9ygtsRV3HHU7RyfWmaiivAFFFFAFFFFeAKKKK9AUUUUAUUUUAUUUUAUUU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6" descr="data:image/jpeg;base64,/9j/4AAQSkZJRgABAQAAAQABAAD/2wCEAAkGBhQSEBUUEhQWFRUVGBcZGBUXFRgXFhcYHhccGxcZGhcXHCYgGBkkHBcVHzEgIycpLCwsFx8xNTAqNSYrLCkBCQoKDgwOGg8PGjQkHyQyLDAuLDUwLCwpLCwyLCwsKiwsLCwsLCwsLSksLCkvLCwpLCwsLCwsLCwsLCwsKSwsLP/AABEIAOIA3wMBIgACEQEDEQH/xAAcAAACAgMBAQAAAAAAAAAAAAAABgUHAQMEAgj/xABGEAACAQMDAQUGAgYGCQQDAAABAgMABBEFEiExBhNBUXEHIjJhgZFSoRQjQpKxwTM0YnLR8BUWJEOCorLC4RdTY/Fkc5P/xAAbAQEAAwEBAQEAAAAAAAAAAAAAAwQFAgEGB//EADARAAICAQMDAgUDBAMBAAAAAAABAgMRBCExBRJBE1EiYYGRoTJx8BQVI0KxwdEG/9oADAMBAAIRAxEAPwC8aKKKAKKKKAKKKKAKKKKA8vIB1IHIHPHJOAPUnilrtx2taxFtsjWRri5jhwxKgBs5OR0PSt3bnsmuo2hh3mORSJIpBnMcq/C3Hh1B9eOcVXupalNqWnT2dwpj1TT2SUAD+kZPhkTz3qSOOMsp6ECvG8AZva5qEot7e0hcxtfXCW5kHBVGPvY9eB6Zp2sbURRJGCzBFVQzsWYgDGWY8ljjk0i65ZPqljbtIHtbiMpOnAJjnVTgMD+xuIOOuAKj+515el/av8mgI/glR+rD3JfSn7Fo0VWC9odeh+O3s7kf/G7RsfTcR/Cum39siRMF1G0uLInjey95F9HUAn6A12pxfDOHCS5RY1FcemavDcxiWCRJUPRkYMPTjofkea7K6OQooooAooooAooooAorGaCaAzRWM1mgCiiigCiiigCiiigCiiigCsM2Bk0VWHbnWZdRuzpdo5SJADezr1CnpCp8z4+uDwGrxtJZZ6k28I2a37RJ7yZrXRlVtpxLfOMwxf3Pxt88H5AjmtnZrsRHayNPJJJcXTgh7iViSc4yFXPurwPM8fSpnStKitoVhgQJGg4UfmSfFj4k9a7AKz7LnPZcGhXSobvkxRWqW7RWVWdVZyQgLAFiBkhQepxzxUTJ2ztUuntZJRHKgU/rPcVsjPuu2AxH/wBZwcQqLfBM5Jck3XmWIMpVgGU9VIBU+oPBpZ7I9pZLy4vSCrW0Uqxwuq/Fwd53ftD4efmKaKNOLweJqSyJOpdipLSQ3ejt3Mw5e2/3E48V2HhW8vDy2nmmbQPaxYz26STTx20nKvDK4V0ccMOeo8j/ADzXdJIFGWIUeZOB9zVR6xfabBrTyTdxNBPCS+FWbu5wfJc4Ztv/AD1cptljDKl1UU8ovbTNYhuF3wSxyr+KNwwB8jg8GuyqA0vVDHqMdzoun3TRlWWeMRtFDKD8BBOQhB5z8h86ef0jtDc/DFaWKn8bGaQfbcv5CrSeUVWsMsao7U+0Vtbj9fPFF/fkVT9ic0lj2Y3c/wDXtWupAescGIE9OM5H0rv032O6XCc/owlb8UzNIT6gnb+VenhpvfbVpyttieW5f8EELOT6FsA/Q1y/6+apcf1PSXQHpJdSCMeuzg/YmniC1gtlCxpHEp4ARFQfZQK7QaHmVnBXX+reu3P9PqENqp6pbRbiP+NwCD9TWR7GYn5ur2+uGP4p9q/RQD/GrFooele+x/U3ENxYTsWmsJmjyTktGSTGefDhh6basKqf7dWd1aa7DNYypC2oJ3TGRd0ZlTorDBxuHdgEc5zTBontEmiuUs9WgFtNJxFMhzbzHpgE52t04z1PhkCgLAooFFAFFFFAFFFFAFFFLPtE7VHT7B5kG6UlY4lPQyOcLkeIHJx44x40B09r+1Edjayys6B0jZkQsAzsB7oC5yRuxnFKHs40YwWKPJkzXJ7+Zj8TM/Iz6KR9SfOkPtz2PjtrAS3UvfX88sXeSyOdy5JLhEzwgAxnH2HFOM/tSslPd2/e3TLwEt4mbgcD3jgY9M1VubmsRLVKUHmQ50vdqtCuZmjls7kwzQ52o3MEgPUOoHyAzz6DrXBHqusXP9W05LdT0ku5MH/+a4b8jXQns51K4/rmqMinrHaxiMem/g/cGo4UTTySTvg1gjLPR5BdC+1ie3V4htgiDhYo/N/fPL+mfA54AGvtH210ifEcii8YfCscLSN6K3u4+hpo0/2M6bEd8kTXD+L3EjOT6jhfypu0/SYYFxBFHEvlGioP+Uc1P6O+WyD1tsJFXaZqt+Y1j07RzBEPhNwwhUZ6nZwc/PJJqRj7G6zcf1i/htVP7FtFub03tgg+hNWBFqis+354B8DXU8gHU4qX0VF8EC1HesqWxX1v7ErRjuu5rm7bx72Zgp+i4P5006V2KsrbHcWsKEftCNS37zZb86mhWa6GcmAtZoooDBNL9zqTGTKkgDgenpU5cKSrAdSDil//AEe4BLDaFH+cVZoUd3Iyuoyt2jX+55klaV/meAPAUwWqgKFBzt4pet5tuSPi6D5eZrfYSd2C59APM1LdDKwvBT0WoUJZlu3y/ZDBXFrWtQ2kDz3DhI0GWY/YAAckk8ACjTb8yZyMEeI6Uoe1/Q5ri1haGMzi3uEmktx1lRQQQB4nnp5E+lUpJxeGb1dkbIqUeBH9pPtMt7y1Qxw3MMkUsc1tLLFtSQq3IVgx6qSf+EU9+0GCK/0KSY4x3AuYm8VYJvUg+BIyv1pT1b2j6bdQtDdxzgNjMTwMGBB4wUPDDHUY8fOuPQ7y61m1/wBH20P6NZJK6zTk8iLvC8cCKedwUqD16DOB1jhJvlE0opcMtnsZqDz6dayyfHJDGzHzYqMn69frUzWmztFijSNBhEUKo8lAwB9hW6uzgKKSO03tJMF21na2k93cqqsyphUUMMjL8nxHhjnrnpGG37QXnxSW2nRnwUd7Nj15GfQqaAsW5u0jUtIyoo6szBQPqeKTdX9semwHaJ+/f8ECmTPow9386j7b2J27sHv7i5vX6/rJWVPsp3f81OWkdlrW1GLe3ii+aoA31bqfqaASx291S7/qGltGp6TXbbBjz7vgn6E1pvfZvqOoKF1PUFEYYN3FtEAAw6HewByMnwNWdis0AjaZ7GdNiO54muH8XncyEnzK8KftThZadFCu2GNI1/CiKg+ygV01ou7sRrk/QeJr1LOyOZSUVlnqecIMscV4trxZBkH1HiKX7q6aQ5P0HgKys+1Nq9W6n+Aq1/T/AA/Mx/7n/keF8K+7OnU9R3Havw+J8/8AxXg3TJFsyctz/dXwFcSnmssSTk9T+dWFVFYRmvVzk5Szu9v2RI6ND1c9BwP51ovLoyvx08P8TXq7uNqCNeg+I+Z8q4w3HrXMYOTc39Du25QgqY8Ln5sntOvlICAnI8/H51rbVv1u0DI6fPNRcFxsU4+JuPQVIaVYkAufiI93Ph8zUE64xy2aFGptu7YR+vyXsS1QHbjtWun2bzkb34SKP8crcIvp1J+QNVboPtO1S3eb9KVLoQytHNCNsdzH5MgUAPGeccHpyRwTq7VdtE1e9tRAJFhtg0zh12kTZwqkZIyuByD+0apTmopt+DchByaSLF9lvaue/s3e6VVmimkicKNo93B6ZOCM4+lNd5DvQqPEVS3Yrtguk3c8d1uFrdSd6k+CwjlPxB8c4Pn8gfE4uPTtaguF3QTRyjzR1b+B4r2E1JKSOba8ZhIiX0qQAkjp4DkmvAsnKk4OAPH+Qploq3/UyMl9Lq8NkBpd9sO3HDHr4/Kp+uaLTkVtwHOSa6qjtlGTyi1pKp1Q7ZvPseGiB5wM+eOar7sef0bXtTtuiziO6QevEp/ef8qsSq67Vj9H7QabcdFnSW2c/PGUz9XH2qItli0UUUBXnaMfovaGwuOi3Uclq5/tD3o/qSVH0qwhVf8AtrgI09LlPjtLiGYEdcBtp/Nl+1PdpcCSNXXo6hh6EZH8aA3UUUUBg1rjuVYkKykjqAQSPUDpVa+13tNL3kOnWzmNp1LzSLwyQgkYB8NxDfbHjSCvY2KMh7eSWCVeRKkh3Z8z0/LFQW6iFbSkT10TsWYn0ZXLfaeJMeBHj8vGq+9nvtEmacWGoY78gmGcDCzgdQR4SYBPzweh62XU8J/7RZWsrUk4TQu6nGFfaOAAMV02GmHaWPBIO0eXzqXaIHkgH6V7qd3vtUUZ8enwVrnL6L2IG10diff4A+fJrnvziU44xgD6CmY1xyaWjNuI56keB9a6jf8AFmRHd09en21e+5GW2lFkLeJ+HP8AP1rptdG907+p8vD/AM1KgVmuHdJk8NBTHDayyNt9FVTkkt/CpGs14kkCgkkAAZJJwAPEk+AqOUnLktV0wqWILBU3tk0MW8kWpw4D7khnT/3lbhT/AHhjHoF/DUdW7tf2rTVLyOKA7rOzcSvJ+zPOM92ieaDnJ6YLH8OdJNY2vce5Jcm1oVLteeDxLGGBDAEHqCAQfUGoR+yNpJ76Jt64aJyB5HGCR1pglYMeFAH4eSOnPXz/AJ1xaZpqQR93HnaCxGTkjJziqcLHBPte5clBSe6OGLQZI/6G9vI/ICckfbiuwdqtUsFMou/0qJOXinQZK+OHHIP1+/SuPUZbuOXdEizREAbMhGVvE58c/wCfnF2y3upXQsVWNRJjvdh39zGGBZnfJGccY8yB1NaFErpNPuyijfGmKe2GfR2kaktxbxTJkLLGkig9QGUMM/PmuyuewslhiSJBhI0VFHkqgKPyArorTMwKr321xlbGK5X4rS5hmHoG2n6ZK/arCpf9oGmfpGl3cXUtC5A/tKN6/mooCdglDKGU5DAEH5HkflXulr2bal3+k2kmcnulU+qe4fzWmWgKd7RCfXXuxE7R2FmJVXacG5uVQ9fOMHH0I8W49dlfa0VsrW3t7Sa8uI4EEgj4VABtXL4OWKhTjHj55FbvZ72ih0sT6ZfsIJI5ZGjeT3Y5o3OQwc8Z9fPzBFcNh2ksNKtmhtJRdTO7MkcWJHkkb4QTGMBR7o6k8HAyajnJrhHcIp8lmdj+1ceoWqzxqycsjo3xI6/Epx16g58iOlTlKHsu7NyWenqs/E0rvNIv4Wcj3fUALn55pvqQ4KW9okZTtArEZEtmAnzKuxKj7fnUCurG4sJpYmMUqK21cBjuRhlDxwSmTnwqwvbN2eeS2jvIRmaybfgdWiP9IPpgN6BqqqG6Nu7XESGW1uMOwUZaN/2jt8uoP/gZo6itOXdjf+bF7T2Pt7Tvu5WuLOO4h4mj2zRMOqyL8QHrgjHjgVeHY3tKl/ZRXKYG9feUfsOOHX6HP0IqgdCv1tpO6bKwTfrLd24A3dUPken+TU5o+sXOkTvJbR9/azHdLbjhlbxePy4/wPQGvKZ+nJwfHj/wXV96U1z5L9oqvbL256Y6gySSQN4pJC+QfVAwrl1H27WoJFpDPdN5qndp+8/P/LV7KW7Kai28JFmViqRvvazqkv8AQw29sPNiZXH8v+WoafX9Ul/pNRkX5RKqfmoBqCWpqjzItw0GonxE+hZJQoyxAA8TwPuaX9V9ounW+e9u4QR+yrd437seTVB3ulKwL3M0820EkySs3T1ro7G6BGIu/eNd0pLKpGQiZ90Ddnr1z1xio/6yHa5I7n0+2ElGXksa/wDbgj5WwtJrg+DuO6i9cnJI9cUp6tPfah/X5wkXX9Fg91D8nbq31J+WK6ru5EcbO3wopY+gGaUbY3U698bh4i/Kooyqr4cZqs9VKcW89qJq9Eu7tS7mN9rarGgSNQqjoB0rbjjPh5+FKcWvXFuf9pAli/8AdQYZfmy+I/zmmi3uVkRWRtynkEdD8/8APlVCcGvie/zLqeH24w/Y2E1H6rrSQbQQzyPwkSDc7npwB/H+NSAqV9iekJK11fyANN37woTz3aIq8L5E7gPRfman0tCtl8XCK+pudUduWR2k+zfUb7DXcgsYD/uo/enYf2m6J/n3atDsv2RttPi7u1jCA8sx5dz5ux5P8B4AVMYrNbUYRgsRRjSnKbzJhRRRXZyFeXXIIPQ8V6ooCuvYq/d2tzaHraXU0YH9knK/nvqxarjsv/s/aPUYOguI4rhR5kYVz+87farHoDg1XQre5XbcQxzAdBIitj0yOPpVfdg9Khtde1K3SJFG2CWLCjKKVw4U9QMuOB5VaFVzejue1ULdBc2bp6lGLf8AYtAWHJIFGScAeNYimDDKkH0rj1qTEePMgfz/AJVF22oNGAFx4k58anjS5RyjPu1sareyXGBiZcjB5B8Kortd2dbRrkyIrNp87ZG0Em2kPVf7h8Plx1HN6RtkV4ubZZEKSKGVhgqwyCPIiqtkFJOLNKuxxalEomSOC7ix7ssZ8jnB88jlT9q3abYLDEI1LEKTgs2TgnofTwpo1v2GW7uZLSV7V/7JO37eVLOodjtXsgWKpfRLyTGcTAee0gFvoGrMnpJpYi9vY04aqDeZLc9T26uCGAOQy8qDwVIPX5GlDQZ9im3kOJIiVKnjIzwR5/8A1TPperx3Cboz04ZTwynyYeFa9T0CC45lQEjjcCVbHlkdfrVRPCddmS9XPtkra9zjorluOyBj960dkYdUdtyOPI+R/wA8VqFnfPxsii82Lbz6gAmuPQT3jJY+exoR6gsfHF5+5p1jMzpaofekILn8MY5JP+fD504RxhQABgAAAeQHAqN0XQVtwTkvI/xyN1PyHkKlK9sksKEeF+WUXKVk3ZLz+Eabu2EkbI3R1Kn0IpQSeWzAjnjZkXhZkG5SvhuHgadKi77tPbxHBkDN02J77E+WF4+5rqrLXZ25Rw5+m+9SwyAbtPARgbnJ42hCSflg1Ldj7KSOBt6lAzsyRnqinHB8vT/Gu6y7K6pfI0kEX6HEB7pkAWeU+GBjKr0649TS1pPaieCR4r5W/VvsdyPejbycDqpwef41blpmq2or8leWt9WxOb4+RP8AarUTBbtsPvuRGmPxN4j0GT9qnvYNcNFcXlozFuI5gT+IjbIfrlftSl2tcE2jZBTvhyOQcgbTn711dltY/Q9ZhlPCTRmJvnyD9+FxXWlkq8L3yc6ir1ISmvDR9D1mvMbggEcg8g+YrOa1DHM1itU92iY3sFz0ycVE6t2i7plCgOCMnB8PDH51BbqK6l3TZFZdCtZkyboqCvO03dyBSmeATzyCfCpHT9WjmzsPw9cjH1riGrpnNwjLf2OY6iuUuxPf2EXtj/s+v6Zc/szLLbOfXJQfvPn6VY4qvvbZaH/Ry3CD37SeGYeeA20/9Sn6U92d0JI0kXlXVWB+TAEfkatE5uquvaQO61PR7jpi5aEn5ShQP+6rFqvvbfERpgmX4re4glHyw23/ALqAa9dzheOOaiFODnypoikDoGHIYAj0IyP40rydT6n+NXtNLK7T53qlXbNWZ5OmyuyhLZJ46Z4JPjUxp14ZFJIxg4pcqbhuBDCuep5x60vgvHLPen6iWX3P4USlYxWq3nDqGHQ1uqjwfQJprKKw9pPs8bc2oaeuLhRmaED3bhOp4H+8/j69VXTdTSaJZEIww6EjII+JT8wf5Hxq+a+cvat2VjtNX3vEBb3Y3KVLALJx3nQ8HdyR0w/FVdRRGxZfKLmmulCXb7jAKxScujPFzbTPGfwsdyH1B/wNb27VzRIwngOQDiSLlM44JB6DPz+lZCpU/wBDz+GbNinV+uP15RM6l2igg4dxu8EX3nPywOn1xXRp+japeYNvaC3jPSW6O048xH8X5GnP2PdkrePTre57lDcSqXaZhufljjDH4eMdMVYlatejrhzuY9mrslxsVZY+xHvMHUL2abzji/VReniT64FO2g9iLKy/q1vGh/Ht3SfvtlvzqdrFW0kuCo23yFU57YNEWC+gvNo7q5H6NcAj3Sf92x+g6/8AxirjqA7d9mBf2E1vwGZcxk/syLyh+QyMH5E15JZWBF4eT531XTXh/wBlzmN2D2zMfgkB5iJPnkgfMg+JrVqOo98ndmKUXAI2qFIKuPEHy/z86lZ5xc2bwzERXMOQyuQrLKnQ8+eCPUn5VJ6N2ijktkkkkRWIw+5wPeHB4J8ev1rNm2km47p/z7mtXLGYxezX8+xJ6J291i2iWIw28wUYDM5DY+eGGftU9oXtTuJpJLW6gSGbu+8jaJyykbtpBznB6nr4H5UkydqRI3d2iNcyf2QRGPmznw/zmp3sx2caEvPcMHuZeCR8EaDGEX69T8h6mvqdbKqmXfhNrZeTE6pfRp62oy+IaJp2aNdxJG5iMnPgM9fWvSDdKi+A2L/DP868Tt7qDyBP3Y/4CvEE21w3kc18tK3FiUnn9OT42VmJpSftk3apNumc/PH24/lXXoupCDc5GdxCgDjpkk/mKiya2wWrvnYpbaMnHhSq+xXu2tZlvgV2z9Z2QWXvgbNYtVvtPmjA4midRnzIIX88VC+x/VTPpEAb44Q0LDxBjOAP3dtTfZeZjDhhjacDjBxgdaUuwh/RNY1OxPCyMt3EPDD/ANIB6EqP+E199p7HZVGb8o+xpn31qT8lj0ue0bTu/wBKvI/Ewuw9UG8fmopjrxNEGUqeQwII+RGDU5KQHs91Dv8ASrSTxMMYPqo2n81Ne9ZChwFAHGTj50u+xSYrYSWzH3rS5nhIPXG7cP8Aqb7U9T2aPywzipKp9kslXV0O6vtQs4wefl9q64Ymnk56Dr8h5D513XWj7nyGwD1GP4V3W9uEXCirE71jK5Myjp81Nxn+n/k2RxgAAdBXqiiqZuJY2QUhe2vQ1uNImYj37fEyHywcOPQoW+w8qfaSvbDqQh0a6z1kURqPMuwH8Nx+lD0pTSNZRrdGkdQR7pywByPH7YNc2rdoVaKRYQ0nukMwU7VB6kkit+gaDCl3JFLGrnu4pE3DOPdG/g8Hk/lTDrtoP0KZEUD9WcKoA6c8AelYso1QtW3P2Pof6q6dHbtxj5lxdgYtul2Y/wDx4fzQH+dT2aqns97adPgsrWJmlZ44YkfZExCFUCnJOMjI8M00af2qaaVSjBoZDlTt6qRlT/CtDUaqFHb3eXg+XuvjTju8vA0PeKAfeBIBOARnjrxUHF2nLRysFwUGV8sE4GfnUHazATu3n3n8DWq0lwkg/EgH/MP8awrOqznJduy+L8cGRPqMpNY2/V+OCft+1DCHeygsH28cZ4zmsanrjNbpImULMR1B6Zpc733Nv9rP5YrY9zmNE/CWP36fzqj/AHWyUHFy/wBfrnJU/uM5QcW/H5I3tDoVteFJJ4UeXaQ0mMM2DhdxXGcADrWjUuwOnq6bLVAdik8sRkjyLYqXNm/PuNx190/4V2aXpTXDc5CgctjyGABXENRq7c1rOXjHPjk4hdqbMwWcvGPoRFraJGu2NFRfwqoUfYVuVCc48Bn6U62XZuJMEjcw/aP+HSuiHRYlztQDcMH0qzHoV0/isl+5OukWy3nIQSakodAkeNXQZ3Z4zjA8Dz4U2WmiRRklV6+ZJ/jXaFxwKs6foUVl3PP7E9HSEs+q8kXp/Z+NY1DqrN1JI8akooFUYUAegxXNfa1BB/TTRRf/ALJFT/qIpcv/AGuaXF8V2jHyjDSf9AIr6CuiupJRRtQqhWsRQ3gVVftYv/8AR+oWOoJy22aF08XXblfsWJ+1SD+1p5+NN0+6uSejsndQ/Vzn+VZ0XsLc3V2t7rDxu6BhDaR8wwhhhixPxNg/PwOTgATEhYlFFFAV12R/2fX9Tt+gnWK6QeeeJD+85+1WLVddtz+i63pl30WUvaSH5PzHn/iYn/hqwJ7lUGXIUeZOBXjaSyzxvHJsoJxXLeX6pGX3Dke7zwTjilCfW5JY2Rz1wQRx06j/AD5VQ1XUKtPs+XwVNRrK6NnyxvvtSSIAucZ6eOftS/q+vyB0aJsIVBHHXk5z+VccTGS0ZepiYEf3f85rkjk3QlPFDuX0/aH86xtV1GyxJQ2TWV75XKMzUa2c0lHbKyv39hste0UTKm5grN4eR6Uj+3kFtPQLk7JkkdQM/qwGBPoCR96zXbdMZIUY87MofTqv5cV5T1qyUH3R3X59zynq03F5juv4yntR7RwfpsM8LGX3HSRURtwXJKkZxnr+VTVtq11OQLaxlbccK0hEa5+eeg+tOtrapGwaNEUg5yqKOfoK6GkO7cOuc+hzmoZdWqljEOPd+PoW5f8A0Usf41y9xTf2cz7lOoyqQfe/RoPdjHPG9hjcfv601WxEZXaMBcYA4AA6AV0ahemV958gPt/5P516g05njLqCcMBgDPGKpaq+3VXf490uEY2qvt1VzcctLg5c0EH70w6Z2Z3x5k3Idx8s4xU5FosYRUKhgvQsATVjT9FutXdJ4JKelW2LMngS10yQkAIx3AHgHoaZLPsoqOGLFgOQuPH5+dToWsSShQSxAA6knAH1rd03SKKXl7v5+DXo6ZTU8vc9baAoHSk7Wva1p1sdvfiaTp3cA71ifLK+6D9aij2w1e8/qOnC2Q9Jrxtpx5iIYP8A1CtfCNMsYmlnXvaVp9pkS3Kbx/u4z3j58tqZx9cUvj2YXV3zqmpTTA9YIP1MPocfEPoDTPoPYGxs8G3to1Yftkb5P33yR9DXoFj/ANRb+7403TJNp6T3R7qP12594ejUf6iand86hqTRoesNmvdr6d4QCfqDVjYrNAI9h7GdLj5a3MreLTSO5PqMhfypjsOytpBjubaCPHisSA/fGalaKAxis0UUAUUUUAme1zRjcaVMU/pINs8ZHUNGcnHz2b66BqAvtLhuU/aRZMDwOMOPodw+lNEsYYFWGQQQR4EHqKrr2WH9He+0qQ/1WUtFn9qCTlftwT/fqG+tW1yg/KI7a1ZBwfk2Ncbogh/YJI9D1H0P5Vz7DjPh0rffWZjkZD4fmPA/atKSEAjwPB/l9a/PLu7v7beVt9j4q3Pdizxt9jq0y9EbncMqwKsPlXMG2tlT0PBqU0LRROGLEgDgY88edSVj2T2yZdgyjOBjrxjmtCnQ6q6uGFtnZ+xcq0motrhhbeH7CwTyccfKtttdbQykZVhgj+BHzFNMXZOMOSSSOcKen361st+y8K5yC2fM9B8sfxqevo2qjLuylz/PqTQ6XqIyzlL+f9ixpWmtM+APd/aPlwcVPaT2Z2OxkKsCCAMdc+Jz6VKosNsnVI18SzBR9S1LOr+13TLfg3Kyt+CEGUn6r7v3NbOk6RVSk57yRp6bptdSTlvIZrbR4kztQc9c8/x8K6kjAGAAPSq3t/aheXq50zTJJEJIE87rFHwcHx97B8A1bf8AVjW7r+tahHaoesdpHlvTvGwR9zWtGuMNorBpRhGPCHrUdXht13TyxxL5u6oPpuPP0pNvvbPZ7u7tFnvZfBLeJmH1ZscfMA17072M2CNvnWS7k8ZLmRnJ+gwD9QacrHTooV2QxpGv4UUKPsors6K/k1bXrsHubaCwTBIaZu9m+WFAIB9VFQvYTsWusWiXeo3VzcMzODAZNkSlWIxtX6HjHWriqu/ZOe5m1Oz/APYu2dR5JIMr9Pc/OgG/ReylpaDFtbxRfNUG4+rn3j9TUris0UAUUUUAUUUUAUUUUAUUUUAUUUUAVW/asfoWvWN50jula0lPQbusRPqSv7lWRSx7Ruy5v9PliT+lXEkJ8pU5Xnwzyuf7VAMRt1JyVGSMZxzjyrki0KFSxCD3uueR9AelIeje2+0FpGbkyC7HuSW6Rs0neLw2BwBk88kdSPCtv+umrXf9R03uEPSa8bb9e7GD9t1RyqhJ5aRw64y3aLChgVBhQAPIDFQeu9vrGzz+kXMasP2A2+T9xMkfUUs/+m99dc6lqcrKesNsBDH6Zx7w9VzTBoXs10+0wYrWPcP23HePnz3PnH0xXaSWyOkscEAfapPc8aZptxcDwllHcw+u4/F6ZFA0PXbv+nvIbJD+xbJvkx5b26eoarFArNenpX1t7FbMtvu5Li8fxaeZiD9Fx/GpLtBotrp+mXb29vFEVglwUjUNnYQMtjJ5I6mvVv2hlbdIXUYG7uON2MKcY27sndtDbvjHTnAhvbHqRSynQlijRxDu1KLvLzbTlijEcLnjHSgJz2W2XdaPZrjGYg375L/91NVLGj6yIobaLZ7oSJM7uR7/AHKEKAcjKg5OBg8ZwcdI7VDfs7s7s7cbh/Sd73ezp5e/n8NAT1FRen60ZHUGPaHEhQ7sk7HCtkY46gjk/SuC9111jugA5dGcRssRZVwilcsF28Ek+99aAY6rmxH6P2pnXot5aJIPItGdp+uFb703XPaIJGHKEgyTR4BGcx94M/UxY+W75Uh9sruSPWLC4ZFRoz3RBkXZtkSYnLbc9F446qcA5oC1KKiP9Pe8MJ7v6re28e6ZDhAoHxjJGTkdeM16sNaMjqpj2hxJtO7JPdvtbIxx1BHJ+lAStFFFAFFFFAFFFFAFFFFAFFFFAFFFFAcsOlQpI0ixRrI/LOEUOx82YDJ+tdVFFAFFFFAFYVwRkHI+VceszOsD90CZCNqYHRmO1ScdFBOSfIGoC3jltx3OHiiUlg0SmUhSo2qCY+pcSE4XjK885IDD/ouLfv2jOd3U7d34tudu754zSL7VArz6dAFVmuLlASRn9UnLYGcft5zTGtxKxYOZckECPuRsKdznczAe62/wDHnjHjSjbxGbWrXcjMLSDAPOI3a3U4KquB8Q+Ns5xgYHIFhvpUL7TsHATbjgYU5j4U490kkeWeKydMhDb9iht/ebv7ezZu9dvFQGnPcssYLSICYUIESKFU2qu7YMfGJAV8gSRjoB3XJkksYy6sZD3BYbTuz3qFsrjjoT04oCVisEUqVUDYGC/IMQW+5AoewjKupUFZM7x+LIwc/QCoC4lucuQ8o5ucARrgBD+qAyhPvZ+eQOPOts9/OLhMB9p2AqU9zlCSciMnhtoyXGPLxoCUbRISxYxgk7jznGWBDkDOAW3HOBznmkb2vaSsOmNPCg3wywyknLEgMU5LEngSnHl4YwKnE1K44CvI7mB3ZWjUKsgaIe57gLAB3xgsPXiozXe8u9PmiZt6sXUgB2YgICoZlgBXEmekYzjGR1oBss7CGRYpFQfChTGcAYynHQ4zxnpXVFYIpUqoG3dt+W45b7kZpN7J6y0mnWuxnRY1khkaNRM4eIhEX4CCGALZC+Q4zU1+lz98oPefFEAndgIYyimV2bB2sCZON37KjBzkgMFFKtrcXW1GZpSdls7KY1ALPJtkU4TICqNxHUZzwKaqAKKKKAKKKKAKKKKAKKKKAKKKKAKKKKAKKKKA5LrVI42Cu2CeeFY4GcZYgEKueMnAr2NQj3sm4bkUMw/Cp6EnoOhrg1XSXkZ9hUCaNYnznKqGY7lwOTiRxg48DnwrrFmf0gyZG0xhceOdxOfsaA03PaCFIO+3ZQ7sFQxLbclsADOAFY56YGc45pC9nt7Ha2tzqWoOsD3szud/DBFYqiBepOd2AAeMVP9quy0sunSRRsO823IHBIIk3HaMDOcED71UEmrQXUcSsAe4jjiCyHBUxjaTsJ43EE8561Z02n9efbnBX1F/ox7sZLj0j2oWFzMIY5iJG27EeKRC+7G0ruXkHIPpz0phGpx953eTuzj4W27sbtu/G3dt525ziqD0yb9L1C1itFLvHIjyOnSONTlg0niuAB5EjzOKu86O/e/ENhl77PO/d3YTbjGMZG7Ofljxri6tVy7c5O6puce7GCRhvkd3RWy0eNw54JGQM9M48PCtY1OMyGPJ3Zx8Lbd2N23fjbuxztznFcFj2eaNn/AFz4ZUAI2B8qWJJITkksST45Pyr2ukP3wOV7sSmbx37jHs24xjHJOc/LHjUJKIntW1hILLZZEI1xOts8qZ9xdu91Ujp+yML5t4ikHTNDS1mDxNLG8fXu3YbsNj3iOvQ4HQn7G6u0fYxby3uIpDgvJ3sLqSrROIlRTnHHKtnHgxpbT2Pjexkm78PJvxIoAjGWwFXDbuHbxXkA58Kt6e+FUZd0cvwVr6Z2NdssLyefY7dLFp9zcSEx28l1NJFv693wOg6nII46kGrFa9QSCLcN5UsF8doIBPyHI61xzaKBbSwxnAZHVAcbY8oVUKFHCjitt3YM8qOG27UlUkfFltuCMjHG09aqssmW1eMb8Fm7tgjBI3chiAcYRTngjOOnjW6yvFlQOmdpz1VlPBweGAPUHwqKttBkiSZY5f6TaFJABUbQpb3VHvfEc85PJqZhhCKFUYVQAB5AdBXgPdFFFAFFFFAFFFFAFFFFAFFFFAFFFFAFFFFAFFFFAYNfP3t206JL6NljRS4BchFBc+bED3j8zRRXqBbns+06KKxi7qNI9ygtsRV3HHU7RyfWmaiivAFFFFAFFFFeAKKKK9AUUUUAUUUUAUUUUAUUUU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371600"/>
            <a:ext cx="28098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3043237" cy="30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504782" cy="289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She called me to help her find her picture. </a:t>
            </a:r>
            <a:endParaRPr lang="en-US" dirty="0"/>
          </a:p>
        </p:txBody>
      </p:sp>
      <p:sp>
        <p:nvSpPr>
          <p:cNvPr id="51202" name="AutoShape 2" descr="http://www.acclaimimages.com/_gallery/_images_n300/a_happy_little_boy_holding_up_his_painting_do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2857500" cy="243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70315"/>
            <a:ext cx="2733964" cy="273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went to Annie’s house to help.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18" y="1981200"/>
            <a:ext cx="45720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Annie.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5962"/>
            <a:ext cx="3081338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5962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307</Words>
  <Application>Microsoft Office PowerPoint</Application>
  <PresentationFormat>On-screen Show (4:3)</PresentationFormat>
  <Paragraphs>48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Nate the Great  By Marjorie Weinman Sharmat</vt:lpstr>
      <vt:lpstr>I  am Nate the Great. </vt:lpstr>
      <vt:lpstr>I am a detective. </vt:lpstr>
      <vt:lpstr>I like to eat pancakes. </vt:lpstr>
      <vt:lpstr>This is my neighbor Annie. </vt:lpstr>
      <vt:lpstr>Annie lost her picture. </vt:lpstr>
      <vt:lpstr>She called me to help her find her picture. </vt:lpstr>
      <vt:lpstr>I went to Annie’s house to help. </vt:lpstr>
      <vt:lpstr>I like Annie. </vt:lpstr>
      <vt:lpstr>Annie was eating pancakes. </vt:lpstr>
      <vt:lpstr>I like pancakes. </vt:lpstr>
      <vt:lpstr>Annie painted a picture of her dog, Fang. </vt:lpstr>
      <vt:lpstr>She put it on her desk to dry.</vt:lpstr>
      <vt:lpstr>Now the picture is gone. </vt:lpstr>
      <vt:lpstr>I went to look in Annie’s room. </vt:lpstr>
      <vt:lpstr>I looked for the picture in the desk.</vt:lpstr>
      <vt:lpstr>I looked for the picture under the bed. </vt:lpstr>
      <vt:lpstr>I looked for the picture in the garbage can. </vt:lpstr>
      <vt:lpstr>I did not find the picture in Annie’s room. </vt:lpstr>
      <vt:lpstr>This is Annie’s dog Fang. </vt:lpstr>
      <vt:lpstr>Fang likes to bury things. </vt:lpstr>
      <vt:lpstr>I looked to see if Fang buried the picture. </vt:lpstr>
      <vt:lpstr>The picture was not there. </vt:lpstr>
      <vt:lpstr>After looking I was hungry. </vt:lpstr>
      <vt:lpstr>Annie gave me pancakes. </vt:lpstr>
      <vt:lpstr>I love pancakes. </vt:lpstr>
      <vt:lpstr>Next we went to Rosamond’s house. </vt:lpstr>
      <vt:lpstr>This is Rosamond. </vt:lpstr>
      <vt:lpstr>Annie and Rosamond are friends.</vt:lpstr>
      <vt:lpstr>Rosamond lost her cat, Super Hex. </vt:lpstr>
      <vt:lpstr>There were pictures of cats everywhere.  </vt:lpstr>
      <vt:lpstr>I tripped over something long and black. </vt:lpstr>
      <vt:lpstr>It was Super Hex’s tail. </vt:lpstr>
      <vt:lpstr>I found Super Hex! </vt:lpstr>
      <vt:lpstr>Rosamond only likes cats. </vt:lpstr>
      <vt:lpstr>We left Rosamond’s house. </vt:lpstr>
      <vt:lpstr>We went to Annie’s house. </vt:lpstr>
      <vt:lpstr>I met Annie’s brother, Harry. </vt:lpstr>
      <vt:lpstr>Harry likes to paint. </vt:lpstr>
      <vt:lpstr>Harry liked to paint in red. </vt:lpstr>
      <vt:lpstr>The painting of the monster was orange. </vt:lpstr>
      <vt:lpstr>Annie’s picture was yellow. </vt:lpstr>
      <vt:lpstr>Red and yellow make orange. </vt:lpstr>
      <vt:lpstr>Harry painted over Annie’s picture. </vt:lpstr>
      <vt:lpstr>I solved the case! </vt:lpstr>
      <vt:lpstr>Annie gave me more pancakes. </vt:lpstr>
      <vt:lpstr>I like pancakes. </vt:lpstr>
      <vt:lpstr>Then I walked home.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Nate the Great</dc:title>
  <dc:creator>Owner</dc:creator>
  <cp:lastModifiedBy>The College of New Jersey</cp:lastModifiedBy>
  <cp:revision>27</cp:revision>
  <dcterms:created xsi:type="dcterms:W3CDTF">2013-11-13T02:10:25Z</dcterms:created>
  <dcterms:modified xsi:type="dcterms:W3CDTF">2016-07-06T19:28:46Z</dcterms:modified>
</cp:coreProperties>
</file>