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89" r:id="rId2"/>
    <p:sldId id="257" r:id="rId3"/>
    <p:sldId id="258" r:id="rId4"/>
    <p:sldId id="264" r:id="rId5"/>
    <p:sldId id="268" r:id="rId6"/>
    <p:sldId id="271" r:id="rId7"/>
    <p:sldId id="274" r:id="rId8"/>
    <p:sldId id="302" r:id="rId9"/>
    <p:sldId id="259" r:id="rId10"/>
    <p:sldId id="261" r:id="rId11"/>
    <p:sldId id="262" r:id="rId12"/>
    <p:sldId id="263" r:id="rId13"/>
    <p:sldId id="265" r:id="rId14"/>
    <p:sldId id="266" r:id="rId15"/>
    <p:sldId id="267" r:id="rId16"/>
    <p:sldId id="269" r:id="rId17"/>
    <p:sldId id="270" r:id="rId18"/>
    <p:sldId id="272" r:id="rId19"/>
    <p:sldId id="273" r:id="rId20"/>
    <p:sldId id="275" r:id="rId21"/>
    <p:sldId id="276" r:id="rId22"/>
    <p:sldId id="277" r:id="rId23"/>
    <p:sldId id="280" r:id="rId24"/>
    <p:sldId id="281" r:id="rId25"/>
    <p:sldId id="282" r:id="rId26"/>
    <p:sldId id="283" r:id="rId27"/>
    <p:sldId id="285" r:id="rId28"/>
    <p:sldId id="286" r:id="rId29"/>
    <p:sldId id="300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E9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7724" autoAdjust="0"/>
    <p:restoredTop sz="94660"/>
  </p:normalViewPr>
  <p:slideViewPr>
    <p:cSldViewPr>
      <p:cViewPr>
        <p:scale>
          <a:sx n="97" d="100"/>
          <a:sy n="97" d="100"/>
        </p:scale>
        <p:origin x="-114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11E4F4-6214-4BE2-983E-8F0E717B4FBD}" type="datetimeFigureOut">
              <a:rPr lang="en-US" smtClean="0"/>
              <a:pPr/>
              <a:t>7/6/2016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D8CE065-0C5B-454A-A629-E34CFF0EF7C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2101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89C6-22BC-4C6E-8F57-956C361A461E}" type="datetimeFigureOut">
              <a:rPr lang="en-US" smtClean="0"/>
              <a:pPr/>
              <a:t>7/6/2016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BCA50-4146-4B38-923A-170030F231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89C6-22BC-4C6E-8F57-956C361A461E}" type="datetimeFigureOut">
              <a:rPr lang="en-US" smtClean="0"/>
              <a:pPr/>
              <a:t>7/6/2016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BCA50-4146-4B38-923A-170030F231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89C6-22BC-4C6E-8F57-956C361A461E}" type="datetimeFigureOut">
              <a:rPr lang="en-US" smtClean="0"/>
              <a:pPr/>
              <a:t>7/6/2016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BCA50-4146-4B38-923A-170030F231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89C6-22BC-4C6E-8F57-956C361A461E}" type="datetimeFigureOut">
              <a:rPr lang="en-US" smtClean="0"/>
              <a:pPr/>
              <a:t>7/6/2016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BCA50-4146-4B38-923A-170030F231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89C6-22BC-4C6E-8F57-956C361A461E}" type="datetimeFigureOut">
              <a:rPr lang="en-US" smtClean="0"/>
              <a:pPr/>
              <a:t>7/6/2016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BCA50-4146-4B38-923A-170030F231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89C6-22BC-4C6E-8F57-956C361A461E}" type="datetimeFigureOut">
              <a:rPr lang="en-US" smtClean="0"/>
              <a:pPr/>
              <a:t>7/6/2016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BCA50-4146-4B38-923A-170030F231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89C6-22BC-4C6E-8F57-956C361A461E}" type="datetimeFigureOut">
              <a:rPr lang="en-US" smtClean="0"/>
              <a:pPr/>
              <a:t>7/6/2016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BCA50-4146-4B38-923A-170030F231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89C6-22BC-4C6E-8F57-956C361A461E}" type="datetimeFigureOut">
              <a:rPr lang="en-US" smtClean="0"/>
              <a:pPr/>
              <a:t>7/6/2016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BCA50-4146-4B38-923A-170030F231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89C6-22BC-4C6E-8F57-956C361A461E}" type="datetimeFigureOut">
              <a:rPr lang="en-US" smtClean="0"/>
              <a:pPr/>
              <a:t>7/6/2016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BCA50-4146-4B38-923A-170030F231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89C6-22BC-4C6E-8F57-956C361A461E}" type="datetimeFigureOut">
              <a:rPr lang="en-US" smtClean="0"/>
              <a:pPr/>
              <a:t>7/6/2016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BCA50-4146-4B38-923A-170030F231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489C6-22BC-4C6E-8F57-956C361A461E}" type="datetimeFigureOut">
              <a:rPr lang="en-US" smtClean="0"/>
              <a:pPr/>
              <a:t>7/6/2016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BCA50-4146-4B38-923A-170030F231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489C6-22BC-4C6E-8F57-956C361A461E}" type="datetimeFigureOut">
              <a:rPr lang="en-US" smtClean="0"/>
              <a:pPr/>
              <a:t>7/6/2016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BCA50-4146-4B38-923A-170030F231A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8.jpeg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jpeg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jpeg"/><Relationship Id="rId4" Type="http://schemas.openxmlformats.org/officeDocument/2006/relationships/image" Target="../media/image17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29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jpeg"/><Relationship Id="rId5" Type="http://schemas.openxmlformats.org/officeDocument/2006/relationships/image" Target="../media/image19.jpeg"/><Relationship Id="rId4" Type="http://schemas.openxmlformats.org/officeDocument/2006/relationships/image" Target="../media/image1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0.jpeg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jpeg"/><Relationship Id="rId5" Type="http://schemas.openxmlformats.org/officeDocument/2006/relationships/image" Target="../media/image32.jpeg"/><Relationship Id="rId4" Type="http://schemas.openxmlformats.org/officeDocument/2006/relationships/image" Target="../media/image31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jpeg"/><Relationship Id="rId4" Type="http://schemas.openxmlformats.org/officeDocument/2006/relationships/image" Target="../media/image3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jpeg"/><Relationship Id="rId5" Type="http://schemas.openxmlformats.org/officeDocument/2006/relationships/image" Target="../media/image8.jpeg"/><Relationship Id="rId4" Type="http://schemas.openxmlformats.org/officeDocument/2006/relationships/image" Target="../media/image35.jpe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9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27.jpeg"/><Relationship Id="rId4" Type="http://schemas.openxmlformats.org/officeDocument/2006/relationships/image" Target="../media/image36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3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2.jpeg"/><Relationship Id="rId4" Type="http://schemas.openxmlformats.org/officeDocument/2006/relationships/image" Target="../media/image29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jpeg"/><Relationship Id="rId4" Type="http://schemas.openxmlformats.org/officeDocument/2006/relationships/image" Target="../media/image36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29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7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29.jpeg"/><Relationship Id="rId4" Type="http://schemas.openxmlformats.org/officeDocument/2006/relationships/image" Target="../media/image8.jpe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7" Type="http://schemas.openxmlformats.org/officeDocument/2006/relationships/image" Target="../media/image21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7" Type="http://schemas.openxmlformats.org/officeDocument/2006/relationships/image" Target="../media/image27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6.jpeg"/><Relationship Id="rId5" Type="http://schemas.openxmlformats.org/officeDocument/2006/relationships/image" Target="../media/image25.jpeg"/><Relationship Id="rId4" Type="http://schemas.openxmlformats.org/officeDocument/2006/relationships/image" Target="../media/image2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7" Type="http://schemas.openxmlformats.org/officeDocument/2006/relationships/image" Target="../media/image33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jpeg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10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i="1" dirty="0" smtClean="0">
                <a:latin typeface="Arial" pitchFamily="34" charset="0"/>
                <a:cs typeface="Arial" pitchFamily="34" charset="0"/>
              </a:rPr>
              <a:t>If You Give a Mouse a Cookie </a:t>
            </a:r>
            <a:endParaRPr lang="en-US" i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64" name="Picture 4" descr="http://s3.amazonaws.com/schooltube-thumbnails/7e/70/f7/8f/ce/81/7e70f78f-ce81-b1fb-21ca-4ed03e550d9a_lg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1447800"/>
            <a:ext cx="4267200" cy="35560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0" y="5334000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rial" pitchFamily="34" charset="0"/>
                <a:cs typeface="Arial" pitchFamily="34" charset="0"/>
              </a:rPr>
              <a:t>By, Laura </a:t>
            </a:r>
            <a:r>
              <a:rPr lang="en-US" sz="3200" dirty="0" err="1" smtClean="0">
                <a:latin typeface="Arial" pitchFamily="34" charset="0"/>
                <a:cs typeface="Arial" pitchFamily="34" charset="0"/>
              </a:rPr>
              <a:t>Numeroff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4" cstate="print"/>
          <a:stretch>
            <a:fillRect/>
          </a:stretch>
        </p:blipFill>
        <p:spPr>
          <a:xfrm>
            <a:off x="4449763" y="3306763"/>
            <a:ext cx="244475" cy="244475"/>
          </a:xfrm>
          <a:prstGeom prst="rect">
            <a:avLst/>
          </a:prstGeom>
        </p:spPr>
      </p:pic>
      <p:pic>
        <p:nvPicPr>
          <p:cNvPr id="6" name="j0214098.wav">
            <a:hlinkClick r:id="" action="ppaction://media"/>
          </p:cNvPr>
          <p:cNvPicPr>
            <a:picLocks noRot="1" noChangeAspect="1"/>
          </p:cNvPicPr>
          <p:nvPr>
            <a:wavAudioFile r:embed="rId1" name="j0214098.wav"/>
          </p:nvPr>
        </p:nvPicPr>
        <p:blipFill>
          <a:blip r:embed="rId5" cstate="print"/>
          <a:stretch>
            <a:fillRect/>
          </a:stretch>
        </p:blipFill>
        <p:spPr>
          <a:xfrm>
            <a:off x="4449763" y="3306763"/>
            <a:ext cx="244475" cy="244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74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" dur="4745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8006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When you give          him          the milk,</a:t>
            </a:r>
          </a:p>
          <a:p>
            <a:pPr algn="ctr">
              <a:buNone/>
            </a:pP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he’ll          probably ask you          for a straw.</a:t>
            </a:r>
            <a:endParaRPr lang="en-US" sz="3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8" descr="https://encrypted-tbn1.gstatic.com/images?q=tbn:ANd9GcTpQj8h5qhnpJ2wU5ZTJZL7zeOoY0MBLv6tRUXB3Vx5PkgSTN2DR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295400"/>
            <a:ext cx="1486625" cy="1295400"/>
          </a:xfrm>
          <a:prstGeom prst="rect">
            <a:avLst/>
          </a:prstGeom>
          <a:noFill/>
        </p:spPr>
      </p:pic>
      <p:pic>
        <p:nvPicPr>
          <p:cNvPr id="6" name="Picture 14" descr="https://encrypted-tbn3.gstatic.com/images?q=tbn:ANd9GcS4ufifKUCqxNONtGfWakfGYF8O-l0yytNb-CBXMiKH7zgPRcd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990600"/>
            <a:ext cx="981307" cy="1600200"/>
          </a:xfrm>
          <a:prstGeom prst="rect">
            <a:avLst/>
          </a:prstGeom>
          <a:noFill/>
        </p:spPr>
      </p:pic>
      <p:pic>
        <p:nvPicPr>
          <p:cNvPr id="7" name="Picture 6" descr="https://encrypted-tbn3.gstatic.com/images?q=tbn:ANd9GcSsETr1gQqMsYyig2X0F70QA_OoUPFpWksOE_TwL1XMWoWULzzkU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24600" y="762000"/>
            <a:ext cx="1420009" cy="1828800"/>
          </a:xfrm>
          <a:prstGeom prst="rect">
            <a:avLst/>
          </a:prstGeom>
          <a:noFill/>
        </p:spPr>
      </p:pic>
      <p:pic>
        <p:nvPicPr>
          <p:cNvPr id="8" name="Picture 14" descr="https://encrypted-tbn3.gstatic.com/images?q=tbn:ANd9GcS4ufifKUCqxNONtGfWakfGYF8O-l0yytNb-CBXMiKH7zgPRcd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4038600"/>
            <a:ext cx="981307" cy="1600200"/>
          </a:xfrm>
          <a:prstGeom prst="rect">
            <a:avLst/>
          </a:prstGeom>
          <a:noFill/>
        </p:spPr>
      </p:pic>
      <p:pic>
        <p:nvPicPr>
          <p:cNvPr id="9" name="Picture 20" descr="https://encrypted-tbn3.gstatic.com/images?q=tbn:ANd9GcTGtbotrLKkjF_NH0p88Iyh3X1Zzjy6AAsXcxooMwE9_ffN01Lz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52800" y="3962400"/>
            <a:ext cx="1295400" cy="1632205"/>
          </a:xfrm>
          <a:prstGeom prst="rect">
            <a:avLst/>
          </a:prstGeom>
          <a:noFill/>
        </p:spPr>
      </p:pic>
      <p:pic>
        <p:nvPicPr>
          <p:cNvPr id="11" name="Picture 12" descr="https://encrypted-tbn3.gstatic.com/images?q=tbn:ANd9GcSKyoGqI8MGTfeivI8OOOG-5sGWG0Ww6XyRmKxBXLH8t3ezqOsx4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53200" y="3962400"/>
            <a:ext cx="1676400" cy="167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724400"/>
          </a:xfrm>
        </p:spPr>
        <p:txBody>
          <a:bodyPr/>
          <a:lstStyle/>
          <a:p>
            <a:pPr algn="ctr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When he’s          finished,          he’ll     </a:t>
            </a:r>
          </a:p>
          <a:p>
            <a:pPr algn="ctr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probably ask you          for a napkin.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4" descr="https://encrypted-tbn3.gstatic.com/images?q=tbn:ANd9GcS4ufifKUCqxNONtGfWakfGYF8O-l0yytNb-CBXMiKH7zgPRcd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0" y="533400"/>
            <a:ext cx="1028036" cy="1676400"/>
          </a:xfrm>
          <a:prstGeom prst="rect">
            <a:avLst/>
          </a:prstGeom>
          <a:noFill/>
        </p:spPr>
      </p:pic>
      <p:pic>
        <p:nvPicPr>
          <p:cNvPr id="6" name="Picture 14" descr="https://encrypted-tbn3.gstatic.com/images?q=tbn:ANd9GcS4ufifKUCqxNONtGfWakfGYF8O-l0yytNb-CBXMiKH7zgPRcd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609600"/>
            <a:ext cx="981307" cy="1600200"/>
          </a:xfrm>
          <a:prstGeom prst="rect">
            <a:avLst/>
          </a:prstGeom>
          <a:noFill/>
        </p:spPr>
      </p:pic>
      <p:pic>
        <p:nvPicPr>
          <p:cNvPr id="7" name="Picture 20" descr="https://encrypted-tbn3.gstatic.com/images?q=tbn:ANd9GcTGtbotrLKkjF_NH0p88Iyh3X1Zzjy6AAsXcxooMwE9_ffN01L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3505200"/>
            <a:ext cx="1295400" cy="1632205"/>
          </a:xfrm>
          <a:prstGeom prst="rect">
            <a:avLst/>
          </a:prstGeom>
          <a:noFill/>
        </p:spPr>
      </p:pic>
      <p:pic>
        <p:nvPicPr>
          <p:cNvPr id="18434" name="Picture 2" descr="https://encrypted-tbn0.gstatic.com/images?q=tbn:ANd9GcRkM-qQOBjjD7op8XO6vLVmYQ3wpWajY28R97KVtwtjdfoptbGSY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38600" y="762000"/>
            <a:ext cx="2183566" cy="1447800"/>
          </a:xfrm>
          <a:prstGeom prst="rect">
            <a:avLst/>
          </a:prstGeom>
          <a:noFill/>
        </p:spPr>
      </p:pic>
      <p:pic>
        <p:nvPicPr>
          <p:cNvPr id="9" name="Picture 2" descr="https://encrypted-tbn0.gstatic.com/images?q=tbn:ANd9GcSzrMnsm3mpG8yKLmbGfUnCZMyN0dMbqa-3boEBZLOMxsr4mNZQ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15000" y="3200400"/>
            <a:ext cx="1896533" cy="190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8768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Then he’ll          want to          look in a mirror</a:t>
            </a:r>
          </a:p>
          <a:p>
            <a:pPr algn="ctr">
              <a:buNone/>
            </a:pP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to see if he          has a milk          mustache.</a:t>
            </a:r>
            <a:endParaRPr lang="en-US" sz="3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4" descr="https://encrypted-tbn3.gstatic.com/images?q=tbn:ANd9GcS4ufifKUCqxNONtGfWakfGYF8O-l0yytNb-CBXMiKH7zgPRcd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143000"/>
            <a:ext cx="981307" cy="1600200"/>
          </a:xfrm>
          <a:prstGeom prst="rect">
            <a:avLst/>
          </a:prstGeom>
          <a:noFill/>
        </p:spPr>
      </p:pic>
      <p:pic>
        <p:nvPicPr>
          <p:cNvPr id="6" name="Picture 14" descr="https://encrypted-tbn3.gstatic.com/images?q=tbn:ANd9GcS4ufifKUCqxNONtGfWakfGYF8O-l0yytNb-CBXMiKH7zgPRcd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3886200"/>
            <a:ext cx="981307" cy="1600200"/>
          </a:xfrm>
          <a:prstGeom prst="rect">
            <a:avLst/>
          </a:prstGeom>
          <a:noFill/>
        </p:spPr>
      </p:pic>
      <p:pic>
        <p:nvPicPr>
          <p:cNvPr id="9" name="Picture 8" descr="https://encrypted-tbn3.gstatic.com/images?q=tbn:ANd9GcSsETr1gQqMsYyig2X0F70QA_OoUPFpWksOE_TwL1XMWoWULzzkU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0" y="3429000"/>
            <a:ext cx="1541033" cy="1984664"/>
          </a:xfrm>
          <a:prstGeom prst="rect">
            <a:avLst/>
          </a:prstGeom>
          <a:noFill/>
        </p:spPr>
      </p:pic>
      <p:pic>
        <p:nvPicPr>
          <p:cNvPr id="10" name="Picture 9" descr="https://encrypted-tbn3.gstatic.com/images?q=tbn:ANd9GcRiGLmsYI5QZYGUYPsItgPQYfj4nM95vIb6prhZxSg9uCwW_OjY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24600" y="4114800"/>
            <a:ext cx="2061147" cy="1371600"/>
          </a:xfrm>
          <a:prstGeom prst="rect">
            <a:avLst/>
          </a:prstGeom>
          <a:noFill/>
        </p:spPr>
      </p:pic>
      <p:pic>
        <p:nvPicPr>
          <p:cNvPr id="11" name="Picture 6" descr="https://encrypted-tbn3.gstatic.com/images?q=tbn:ANd9GcSXIbm_n1JXYC-r-x6jsVyCbx9few_JnIFDeVT-mWmPozCc36M_p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19800" y="609600"/>
            <a:ext cx="2057400" cy="2057400"/>
          </a:xfrm>
          <a:prstGeom prst="rect">
            <a:avLst/>
          </a:prstGeom>
          <a:noFill/>
        </p:spPr>
      </p:pic>
      <p:pic>
        <p:nvPicPr>
          <p:cNvPr id="12" name="Picture 4" descr="https://encrypted-tbn3.gstatic.com/images?q=tbn:ANd9GcQ_ELszeb5ugMGYrBSleeLzgE_pz3FMiMId1BpUprEPlzDep0nmQ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733800" y="1295400"/>
            <a:ext cx="1015621" cy="1447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4" descr="https://encrypted-tbn2.gstatic.com/images?q=tbn:ANd9GcTxTjBAOroK8s4LwSoLOezq5espKWM4DtMtGnntOF1DPMUuy7sci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6200000">
            <a:off x="6324600" y="4114800"/>
            <a:ext cx="1371600" cy="1371600"/>
          </a:xfrm>
          <a:prstGeom prst="rect">
            <a:avLst/>
          </a:prstGeom>
          <a:noFill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6482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When he          looks in the mirror,       he may </a:t>
            </a:r>
          </a:p>
          <a:p>
            <a:pPr algn="ctr">
              <a:buNone/>
            </a:pP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see that his          hair          needs a trim.</a:t>
            </a:r>
            <a:endParaRPr lang="en-US" sz="3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4" descr="https://encrypted-tbn3.gstatic.com/images?q=tbn:ANd9GcS4ufifKUCqxNONtGfWakfGYF8O-l0yytNb-CBXMiKH7zgPRcd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066800"/>
            <a:ext cx="1028036" cy="1676400"/>
          </a:xfrm>
          <a:prstGeom prst="rect">
            <a:avLst/>
          </a:prstGeom>
          <a:noFill/>
        </p:spPr>
      </p:pic>
      <p:pic>
        <p:nvPicPr>
          <p:cNvPr id="5" name="Picture 14" descr="https://encrypted-tbn3.gstatic.com/images?q=tbn:ANd9GcS4ufifKUCqxNONtGfWakfGYF8O-l0yytNb-CBXMiKH7zgPRcd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15200" y="1066800"/>
            <a:ext cx="1045293" cy="1704541"/>
          </a:xfrm>
          <a:prstGeom prst="rect">
            <a:avLst/>
          </a:prstGeom>
          <a:noFill/>
        </p:spPr>
      </p:pic>
      <p:pic>
        <p:nvPicPr>
          <p:cNvPr id="6" name="Picture 14" descr="https://encrypted-tbn3.gstatic.com/images?q=tbn:ANd9GcS4ufifKUCqxNONtGfWakfGYF8O-l0yytNb-CBXMiKH7zgPRcd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3886200"/>
            <a:ext cx="981307" cy="1600200"/>
          </a:xfrm>
          <a:prstGeom prst="rect">
            <a:avLst/>
          </a:prstGeom>
          <a:noFill/>
        </p:spPr>
      </p:pic>
      <p:pic>
        <p:nvPicPr>
          <p:cNvPr id="7" name="Picture 6" descr="https://encrypted-tbn3.gstatic.com/images?q=tbn:ANd9GcSXIbm_n1JXYC-r-x6jsVyCbx9few_JnIFDeVT-mWmPozCc36M_p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86200" y="838200"/>
            <a:ext cx="1828800" cy="1828800"/>
          </a:xfrm>
          <a:prstGeom prst="rect">
            <a:avLst/>
          </a:prstGeom>
          <a:noFill/>
        </p:spPr>
      </p:pic>
      <p:pic>
        <p:nvPicPr>
          <p:cNvPr id="10" name="Picture 12" descr="https://encrypted-tbn0.gstatic.com/images?q=tbn:ANd9GcSkhAXSgf0fo8-r0u5VPR2LL_zWZl2ILP29X2H8jhPgkyoERec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733800" y="4038600"/>
            <a:ext cx="1447800" cy="1447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endParaRPr lang="en-US" dirty="0"/>
          </a:p>
          <a:p>
            <a:pPr algn="ctr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So he’ll          probably ask          for a pair </a:t>
            </a:r>
          </a:p>
          <a:p>
            <a:pPr algn="ctr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of scissors.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4" descr="https://encrypted-tbn3.gstatic.com/images?q=tbn:ANd9GcS4ufifKUCqxNONtGfWakfGYF8O-l0yytNb-CBXMiKH7zgPRcd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685800"/>
            <a:ext cx="1074765" cy="1752600"/>
          </a:xfrm>
          <a:prstGeom prst="rect">
            <a:avLst/>
          </a:prstGeom>
          <a:noFill/>
        </p:spPr>
      </p:pic>
      <p:pic>
        <p:nvPicPr>
          <p:cNvPr id="5" name="Picture 4" descr="https://encrypted-tbn2.gstatic.com/images?q=tbn:ANd9GcTxTjBAOroK8s4LwSoLOezq5espKWM4DtMtGnntOF1DPMUuy7sci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3657600" y="3429000"/>
            <a:ext cx="1752600" cy="1752600"/>
          </a:xfrm>
          <a:prstGeom prst="rect">
            <a:avLst/>
          </a:prstGeom>
          <a:noFill/>
        </p:spPr>
      </p:pic>
      <p:pic>
        <p:nvPicPr>
          <p:cNvPr id="6" name="Picture 20" descr="https://encrypted-tbn3.gstatic.com/images?q=tbn:ANd9GcTGtbotrLKkjF_NH0p88Iyh3X1Zzjy6AAsXcxooMwE9_ffN01Lz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86200" y="838200"/>
            <a:ext cx="1295400" cy="1632205"/>
          </a:xfrm>
          <a:prstGeom prst="rect">
            <a:avLst/>
          </a:prstGeom>
          <a:noFill/>
        </p:spPr>
      </p:pic>
      <p:pic>
        <p:nvPicPr>
          <p:cNvPr id="7" name="Picture 6" descr="https://encrypted-tbn3.gstatic.com/images?q=tbn:ANd9GcRSIi7Wx30xmu71vxeAp-C9D_XSCXft4BCAhpmFggpaFKc9QU8x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29400" y="685800"/>
            <a:ext cx="1390952" cy="175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2964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When he’s          finished          giving          himself</a:t>
            </a:r>
          </a:p>
          <a:p>
            <a:pPr algn="ctr">
              <a:buNone/>
            </a:pP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a trim,          he’ll          want          a broom to sweep. </a:t>
            </a:r>
            <a:endParaRPr lang="en-US" sz="3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4" descr="https://encrypted-tbn3.gstatic.com/images?q=tbn:ANd9GcS4ufifKUCqxNONtGfWakfGYF8O-l0yytNb-CBXMiKH7zgPRcd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066800"/>
            <a:ext cx="1028036" cy="1676400"/>
          </a:xfrm>
          <a:prstGeom prst="rect">
            <a:avLst/>
          </a:prstGeom>
          <a:noFill/>
        </p:spPr>
      </p:pic>
      <p:pic>
        <p:nvPicPr>
          <p:cNvPr id="5" name="Picture 14" descr="https://encrypted-tbn3.gstatic.com/images?q=tbn:ANd9GcS4ufifKUCqxNONtGfWakfGYF8O-l0yytNb-CBXMiKH7zgPRcd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3810000"/>
            <a:ext cx="1028036" cy="1676400"/>
          </a:xfrm>
          <a:prstGeom prst="rect">
            <a:avLst/>
          </a:prstGeom>
          <a:noFill/>
        </p:spPr>
      </p:pic>
      <p:pic>
        <p:nvPicPr>
          <p:cNvPr id="6" name="Picture 14" descr="https://encrypted-tbn3.gstatic.com/images?q=tbn:ANd9GcS4ufifKUCqxNONtGfWakfGYF8O-l0yytNb-CBXMiKH7zgPRcd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0" y="1066800"/>
            <a:ext cx="1028036" cy="1676400"/>
          </a:xfrm>
          <a:prstGeom prst="rect">
            <a:avLst/>
          </a:prstGeom>
          <a:noFill/>
        </p:spPr>
      </p:pic>
      <p:pic>
        <p:nvPicPr>
          <p:cNvPr id="7" name="Picture 18" descr="https://encrypted-tbn1.gstatic.com/images?q=tbn:ANd9GcTpQj8h5qhnpJ2wU5ZTJZL7zeOoY0MBLv6tRUXB3Vx5PkgSTN2DR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1447800"/>
            <a:ext cx="1486625" cy="1295400"/>
          </a:xfrm>
          <a:prstGeom prst="rect">
            <a:avLst/>
          </a:prstGeom>
          <a:noFill/>
        </p:spPr>
      </p:pic>
      <p:pic>
        <p:nvPicPr>
          <p:cNvPr id="8" name="Picture 2" descr="https://encrypted-tbn0.gstatic.com/images?q=tbn:ANd9GcRkM-qQOBjjD7op8XO6vLVmYQ3wpWajY28R97KVtwtjdfoptbGSY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43200" y="1295400"/>
            <a:ext cx="2209800" cy="1465195"/>
          </a:xfrm>
          <a:prstGeom prst="rect">
            <a:avLst/>
          </a:prstGeom>
          <a:noFill/>
        </p:spPr>
      </p:pic>
      <p:pic>
        <p:nvPicPr>
          <p:cNvPr id="9" name="Picture 8" descr="https://encrypted-tbn2.gstatic.com/images?q=tbn:ANd9GcTxTjBAOroK8s4LwSoLOezq5espKWM4DtMtGnntOF1DPMUuy7sciw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6200000">
            <a:off x="152400" y="4191000"/>
            <a:ext cx="1371600" cy="1371600"/>
          </a:xfrm>
          <a:prstGeom prst="rect">
            <a:avLst/>
          </a:prstGeom>
          <a:noFill/>
        </p:spPr>
      </p:pic>
      <p:pic>
        <p:nvPicPr>
          <p:cNvPr id="25602" name="Picture 2" descr="https://encrypted-tbn2.gstatic.com/images?q=tbn:ANd9GcQB0ZoCGGLuZARmIjMjBA5oHqld5QJXt6pa_L3FOC7E7w2_PRet3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53200" y="3733800"/>
            <a:ext cx="1752600" cy="1752600"/>
          </a:xfrm>
          <a:prstGeom prst="rect">
            <a:avLst/>
          </a:prstGeom>
          <a:noFill/>
        </p:spPr>
      </p:pic>
      <p:pic>
        <p:nvPicPr>
          <p:cNvPr id="11" name="Picture 4" descr="https://encrypted-tbn3.gstatic.com/images?q=tbn:ANd9GcQ_ELszeb5ugMGYrBSleeLzgE_pz3FMiMId1BpUprEPlzDep0nmQA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886200" y="3733800"/>
            <a:ext cx="1229436" cy="175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8006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He’ll          start sweeping.          He might</a:t>
            </a:r>
          </a:p>
          <a:p>
            <a:pPr algn="ctr">
              <a:buNone/>
            </a:pP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Sweep every room          in the house.  </a:t>
            </a:r>
            <a:endParaRPr lang="en-US" sz="3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4" descr="https://encrypted-tbn3.gstatic.com/images?q=tbn:ANd9GcS4ufifKUCqxNONtGfWakfGYF8O-l0yytNb-CBXMiKH7zgPRcd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838200"/>
            <a:ext cx="1074765" cy="1752600"/>
          </a:xfrm>
          <a:prstGeom prst="rect">
            <a:avLst/>
          </a:prstGeom>
          <a:noFill/>
        </p:spPr>
      </p:pic>
      <p:pic>
        <p:nvPicPr>
          <p:cNvPr id="5" name="Picture 14" descr="https://encrypted-tbn3.gstatic.com/images?q=tbn:ANd9GcS4ufifKUCqxNONtGfWakfGYF8O-l0yytNb-CBXMiKH7zgPRcd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914400"/>
            <a:ext cx="1074765" cy="1752600"/>
          </a:xfrm>
          <a:prstGeom prst="rect">
            <a:avLst/>
          </a:prstGeom>
          <a:noFill/>
        </p:spPr>
      </p:pic>
      <p:pic>
        <p:nvPicPr>
          <p:cNvPr id="26626" name="Picture 2" descr="https://encrypted-tbn1.gstatic.com/images?q=tbn:ANd9GcS0bGlBTCm6_fitoyFysZ4emxCfHCc1mnrz6aV_-evO0Tcpux9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124200" y="990600"/>
            <a:ext cx="1564952" cy="1600200"/>
          </a:xfrm>
          <a:prstGeom prst="rect">
            <a:avLst/>
          </a:prstGeom>
          <a:noFill/>
        </p:spPr>
      </p:pic>
      <p:pic>
        <p:nvPicPr>
          <p:cNvPr id="9" name="Picture 6" descr="https://encrypted-tbn1.gstatic.com/images?q=tbn:ANd9GcTuDDCayPcOZ2E9_dbsl6NEf9jVDIoJbX7ZhLiSNLwFlRkIsUF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81200" y="4038600"/>
            <a:ext cx="2136348" cy="1600200"/>
          </a:xfrm>
          <a:prstGeom prst="rect">
            <a:avLst/>
          </a:prstGeom>
          <a:noFill/>
        </p:spPr>
      </p:pic>
      <p:pic>
        <p:nvPicPr>
          <p:cNvPr id="26628" name="Picture 4" descr="https://encrypted-tbn0.gstatic.com/images?q=tbn:ANd9GcTvlnCXbbPqjYE1HUg-WA4dvLGW_s3rkhv-xA6aQ2HXMwAcBN3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38800" y="3581400"/>
            <a:ext cx="1920372" cy="19811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4724400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He might          wash          the floors!</a:t>
            </a:r>
          </a:p>
          <a:p>
            <a:pPr algn="ctr">
              <a:buNone/>
            </a:pP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Then, he’ll          probably want          to nap.</a:t>
            </a:r>
            <a:endParaRPr lang="en-US" sz="3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4" descr="https://encrypted-tbn3.gstatic.com/images?q=tbn:ANd9GcS4ufifKUCqxNONtGfWakfGYF8O-l0yytNb-CBXMiKH7zgPRcd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990600"/>
            <a:ext cx="1028036" cy="1676400"/>
          </a:xfrm>
          <a:prstGeom prst="rect">
            <a:avLst/>
          </a:prstGeom>
          <a:noFill/>
        </p:spPr>
      </p:pic>
      <p:pic>
        <p:nvPicPr>
          <p:cNvPr id="5" name="Picture 14" descr="https://encrypted-tbn3.gstatic.com/images?q=tbn:ANd9GcS4ufifKUCqxNONtGfWakfGYF8O-l0yytNb-CBXMiKH7zgPRcd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3733800"/>
            <a:ext cx="1028036" cy="1676400"/>
          </a:xfrm>
          <a:prstGeom prst="rect">
            <a:avLst/>
          </a:prstGeom>
          <a:noFill/>
        </p:spPr>
      </p:pic>
      <p:pic>
        <p:nvPicPr>
          <p:cNvPr id="28674" name="Picture 2" descr="https://encrypted-tbn1.gstatic.com/images?q=tbn:ANd9GcQVVXDlXzbZIpchGvT0VUiIb0nd4ISWB56Tb1ugDsiyaiSSHln2q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05200" y="1371600"/>
            <a:ext cx="1981200" cy="1318399"/>
          </a:xfrm>
          <a:prstGeom prst="rect">
            <a:avLst/>
          </a:prstGeom>
          <a:noFill/>
        </p:spPr>
      </p:pic>
      <p:pic>
        <p:nvPicPr>
          <p:cNvPr id="28676" name="Picture 4" descr="https://encrypted-tbn3.gstatic.com/images?q=tbn:ANd9GcQxqqDfAtbI01ziIbN1ay7bzoWPKFFaFti6OnWeciaI_WAqwQn9d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1143000"/>
            <a:ext cx="2079625" cy="1524000"/>
          </a:xfrm>
          <a:prstGeom prst="rect">
            <a:avLst/>
          </a:prstGeom>
          <a:noFill/>
        </p:spPr>
      </p:pic>
      <p:pic>
        <p:nvPicPr>
          <p:cNvPr id="8" name="Picture 4" descr="https://encrypted-tbn3.gstatic.com/images?q=tbn:ANd9GcQ_ELszeb5ugMGYrBSleeLzgE_pz3FMiMId1BpUprEPlzDep0nmQ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91000" y="3581400"/>
            <a:ext cx="1282890" cy="1828800"/>
          </a:xfrm>
          <a:prstGeom prst="rect">
            <a:avLst/>
          </a:prstGeom>
          <a:noFill/>
        </p:spPr>
      </p:pic>
      <p:pic>
        <p:nvPicPr>
          <p:cNvPr id="28680" name="Picture 8" descr="https://encrypted-tbn1.gstatic.com/images?q=tbn:ANd9GcRg4xMvkIwN86PgQXY8MzH-HHWLZATgPue46aAEc1jp0o6_m9YMzw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05600" y="3733800"/>
            <a:ext cx="1676400" cy="167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You’ll have to give          him          a bed</a:t>
            </a:r>
          </a:p>
          <a:p>
            <a:pPr algn="ctr">
              <a:buNone/>
            </a:pP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with a blanket          and a pillow. </a:t>
            </a:r>
            <a:endParaRPr lang="en-US" sz="3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4" descr="https://encrypted-tbn3.gstatic.com/images?q=tbn:ANd9GcS4ufifKUCqxNONtGfWakfGYF8O-l0yytNb-CBXMiKH7zgPRcd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990600"/>
            <a:ext cx="1074765" cy="1752600"/>
          </a:xfrm>
          <a:prstGeom prst="rect">
            <a:avLst/>
          </a:prstGeom>
          <a:noFill/>
        </p:spPr>
      </p:pic>
      <p:pic>
        <p:nvPicPr>
          <p:cNvPr id="6" name="Picture 18" descr="https://encrypted-tbn1.gstatic.com/images?q=tbn:ANd9GcTpQj8h5qhnpJ2wU5ZTJZL7zeOoY0MBLv6tRUXB3Vx5PkgSTN2DR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81200" y="1447800"/>
            <a:ext cx="1486625" cy="1295400"/>
          </a:xfrm>
          <a:prstGeom prst="rect">
            <a:avLst/>
          </a:prstGeom>
          <a:noFill/>
        </p:spPr>
      </p:pic>
      <p:pic>
        <p:nvPicPr>
          <p:cNvPr id="29698" name="Picture 2" descr="https://encrypted-tbn2.gstatic.com/images?q=tbn:ANd9GcSoDigIcFqaiaP45TtOTxYHBnx_tpcTvcakYanQjC8sGdzB6zDJ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629400" y="1447800"/>
            <a:ext cx="1984946" cy="1320892"/>
          </a:xfrm>
          <a:prstGeom prst="rect">
            <a:avLst/>
          </a:prstGeom>
          <a:noFill/>
        </p:spPr>
      </p:pic>
      <p:pic>
        <p:nvPicPr>
          <p:cNvPr id="29700" name="Picture 4" descr="https://encrypted-tbn3.gstatic.com/images?q=tbn:ANd9GcT5WaB5AkaNYTRCQKWxUvCoshcoWz7T3gZNmlz2CKmi2pGjPRqgp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52600" y="4038600"/>
            <a:ext cx="2514600" cy="1462574"/>
          </a:xfrm>
          <a:prstGeom prst="rect">
            <a:avLst/>
          </a:prstGeom>
          <a:noFill/>
        </p:spPr>
      </p:pic>
      <p:pic>
        <p:nvPicPr>
          <p:cNvPr id="29702" name="Picture 6" descr="https://encrypted-tbn3.gstatic.com/images?q=tbn:ANd9GcRfr8hpJDxdOUlw9vAB4AOfnpq9SAd06tBIgpANuHM8yMqwjTLV0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76800" y="3733800"/>
            <a:ext cx="2530491" cy="175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7244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He’ll          probably ask          you to read</a:t>
            </a:r>
          </a:p>
          <a:p>
            <a:pPr algn="ctr">
              <a:buNone/>
            </a:pP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him          a story.  </a:t>
            </a:r>
            <a:endParaRPr lang="en-US" sz="3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4" descr="https://encrypted-tbn3.gstatic.com/images?q=tbn:ANd9GcS4ufifKUCqxNONtGfWakfGYF8O-l0yytNb-CBXMiKH7zgPRcd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914400"/>
            <a:ext cx="1028036" cy="1676400"/>
          </a:xfrm>
          <a:prstGeom prst="rect">
            <a:avLst/>
          </a:prstGeom>
          <a:noFill/>
        </p:spPr>
      </p:pic>
      <p:pic>
        <p:nvPicPr>
          <p:cNvPr id="5" name="Picture 14" descr="https://encrypted-tbn3.gstatic.com/images?q=tbn:ANd9GcS4ufifKUCqxNONtGfWakfGYF8O-l0yytNb-CBXMiKH7zgPRcd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3886200"/>
            <a:ext cx="1074765" cy="1752600"/>
          </a:xfrm>
          <a:prstGeom prst="rect">
            <a:avLst/>
          </a:prstGeom>
          <a:noFill/>
        </p:spPr>
      </p:pic>
      <p:pic>
        <p:nvPicPr>
          <p:cNvPr id="7" name="Picture 20" descr="https://encrypted-tbn3.gstatic.com/images?q=tbn:ANd9GcTGtbotrLKkjF_NH0p88Iyh3X1Zzjy6AAsXcxooMwE9_ffN01L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2800" y="914400"/>
            <a:ext cx="1295400" cy="1632205"/>
          </a:xfrm>
          <a:prstGeom prst="rect">
            <a:avLst/>
          </a:prstGeom>
          <a:noFill/>
        </p:spPr>
      </p:pic>
      <p:pic>
        <p:nvPicPr>
          <p:cNvPr id="30722" name="Picture 2" descr="https://encrypted-tbn2.gstatic.com/images?q=tbn:ANd9GcTktyl4H1DRy8YDNeJsW5MMeNjq-4SsiOQWIq88wnTAVp3tX6o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1219200"/>
            <a:ext cx="1705971" cy="1371600"/>
          </a:xfrm>
          <a:prstGeom prst="rect">
            <a:avLst/>
          </a:prstGeom>
          <a:noFill/>
        </p:spPr>
      </p:pic>
      <p:pic>
        <p:nvPicPr>
          <p:cNvPr id="9" name="Picture 2" descr="https://encrypted-tbn3.gstatic.com/images?q=tbn:ANd9GcTYuag_PVDsobMsg3fZlYIcT53nbXyzBFOusdfPENI4mkU5T4GJ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343400" y="4191000"/>
            <a:ext cx="1991031" cy="1371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itchFamily="34" charset="0"/>
                <a:cs typeface="Arial" pitchFamily="34" charset="0"/>
              </a:rPr>
              <a:t>Words Used Throughout: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1981200" cy="55626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Tape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Give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Mouse</a:t>
            </a: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en-US" dirty="0"/>
          </a:p>
        </p:txBody>
      </p:sp>
      <p:pic>
        <p:nvPicPr>
          <p:cNvPr id="1028" name="Picture 4" descr="https://encrypted-tbn1.gstatic.com/images?q=tbn:ANd9GcR4G96-_XHa34coQT9--b2aybcjwMvZVwwTcUwu0JJlZdbocJK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5410200"/>
            <a:ext cx="1752600" cy="1240604"/>
          </a:xfrm>
          <a:prstGeom prst="rect">
            <a:avLst/>
          </a:prstGeom>
          <a:noFill/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4876800" y="1371600"/>
            <a:ext cx="1981200" cy="548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</a:rPr>
              <a:t>Cookie</a:t>
            </a:r>
            <a:r>
              <a:rPr lang="en-US" sz="32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noProof="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He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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>
              <a:latin typeface="Arial" pitchFamily="34" charset="0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Ask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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030" name="Picture 6" descr="https://encrypted-tbn1.gstatic.com/images?q=tbn:ANd9GcSrlcbc8SRZT6U2mAowuGiuvy3kYfzaWNFH6_6RrKHXv9qWKyA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1143000"/>
            <a:ext cx="1863435" cy="1295400"/>
          </a:xfrm>
          <a:prstGeom prst="rect">
            <a:avLst/>
          </a:prstGeom>
          <a:noFill/>
        </p:spPr>
      </p:pic>
      <p:pic>
        <p:nvPicPr>
          <p:cNvPr id="1038" name="Picture 14" descr="https://encrypted-tbn3.gstatic.com/images?q=tbn:ANd9GcS4ufifKUCqxNONtGfWakfGYF8O-l0yytNb-CBXMiKH7zgPRcdK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39000" y="2819400"/>
            <a:ext cx="1121494" cy="1828800"/>
          </a:xfrm>
          <a:prstGeom prst="rect">
            <a:avLst/>
          </a:prstGeom>
          <a:noFill/>
        </p:spPr>
      </p:pic>
      <p:pic>
        <p:nvPicPr>
          <p:cNvPr id="1042" name="Picture 18" descr="https://encrypted-tbn1.gstatic.com/images?q=tbn:ANd9GcTpQj8h5qhnpJ2wU5ZTJZL7zeOoY0MBLv6tRUXB3Vx5PkgSTN2DRQ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981200" y="3352800"/>
            <a:ext cx="1752600" cy="1527163"/>
          </a:xfrm>
          <a:prstGeom prst="rect">
            <a:avLst/>
          </a:prstGeom>
          <a:noFill/>
        </p:spPr>
      </p:pic>
      <p:pic>
        <p:nvPicPr>
          <p:cNvPr id="1044" name="Picture 20" descr="https://encrypted-tbn3.gstatic.com/images?q=tbn:ANd9GcTGtbotrLKkjF_NH0p88Iyh3X1Zzjy6AAsXcxooMwE9_ffN01Lz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162800" y="4953000"/>
            <a:ext cx="1295400" cy="1632205"/>
          </a:xfrm>
          <a:prstGeom prst="rect">
            <a:avLst/>
          </a:prstGeom>
          <a:noFill/>
        </p:spPr>
      </p:pic>
      <p:pic>
        <p:nvPicPr>
          <p:cNvPr id="11" name="Picture 14" descr="https://encrypted-tbn2.gstatic.com/images?q=tbn:ANd9GcR232ZX9VkzyHx8MHLTMILHhADA12ncKClU-o2GDxR94yPoTN7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981200" y="1219200"/>
            <a:ext cx="1752600" cy="175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You’ll read          him          a story          and he</a:t>
            </a:r>
          </a:p>
          <a:p>
            <a:pPr algn="ctr">
              <a:buNone/>
            </a:pP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will ask          to see the pictures.  </a:t>
            </a:r>
            <a:endParaRPr lang="en-US" sz="3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4" descr="https://encrypted-tbn3.gstatic.com/images?q=tbn:ANd9GcS4ufifKUCqxNONtGfWakfGYF8O-l0yytNb-CBXMiKH7zgPRcd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600" y="1143000"/>
            <a:ext cx="981307" cy="1600200"/>
          </a:xfrm>
          <a:prstGeom prst="rect">
            <a:avLst/>
          </a:prstGeom>
          <a:noFill/>
        </p:spPr>
      </p:pic>
      <p:pic>
        <p:nvPicPr>
          <p:cNvPr id="6" name="Picture 14" descr="https://encrypted-tbn3.gstatic.com/images?q=tbn:ANd9GcS4ufifKUCqxNONtGfWakfGYF8O-l0yytNb-CBXMiKH7zgPRcd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1143000"/>
            <a:ext cx="981307" cy="1600200"/>
          </a:xfrm>
          <a:prstGeom prst="rect">
            <a:avLst/>
          </a:prstGeom>
          <a:noFill/>
        </p:spPr>
      </p:pic>
      <p:pic>
        <p:nvPicPr>
          <p:cNvPr id="7" name="Picture 2" descr="https://encrypted-tbn2.gstatic.com/images?q=tbn:ANd9GcTktyl4H1DRy8YDNeJsW5MMeNjq-4SsiOQWIq88wnTAVp3tX6o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1295400"/>
            <a:ext cx="1800747" cy="1447800"/>
          </a:xfrm>
          <a:prstGeom prst="rect">
            <a:avLst/>
          </a:prstGeom>
          <a:noFill/>
        </p:spPr>
      </p:pic>
      <p:pic>
        <p:nvPicPr>
          <p:cNvPr id="8" name="Picture 2" descr="https://encrypted-tbn3.gstatic.com/images?q=tbn:ANd9GcTYuag_PVDsobMsg3fZlYIcT53nbXyzBFOusdfPENI4mkU5T4GJ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00600" y="1371600"/>
            <a:ext cx="2057400" cy="1417321"/>
          </a:xfrm>
          <a:prstGeom prst="rect">
            <a:avLst/>
          </a:prstGeom>
          <a:noFill/>
        </p:spPr>
      </p:pic>
      <p:pic>
        <p:nvPicPr>
          <p:cNvPr id="9" name="Picture 20" descr="https://encrypted-tbn3.gstatic.com/images?q=tbn:ANd9GcTGtbotrLKkjF_NH0p88Iyh3X1Zzjy6AAsXcxooMwE9_ffN01Lz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52600" y="3886200"/>
            <a:ext cx="1295400" cy="1632205"/>
          </a:xfrm>
          <a:prstGeom prst="rect">
            <a:avLst/>
          </a:prstGeom>
          <a:noFill/>
        </p:spPr>
      </p:pic>
      <p:pic>
        <p:nvPicPr>
          <p:cNvPr id="32770" name="Picture 2" descr="https://encrypted-tbn3.gstatic.com/images?q=tbn:ANd9GcQEg0n8rf9c0hujP7uZDc5IDSsbg-A7TEH-7C5Bxs7DuImryfU-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76800" y="3657600"/>
            <a:ext cx="1600200" cy="18288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When he looks at          the pictures,</a:t>
            </a:r>
          </a:p>
          <a:p>
            <a:pPr algn="ctr">
              <a:buNone/>
            </a:pP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he’ll          want to          draw a picture.  </a:t>
            </a:r>
            <a:endParaRPr lang="en-US" sz="3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4" descr="https://encrypted-tbn3.gstatic.com/images?q=tbn:ANd9GcS4ufifKUCqxNONtGfWakfGYF8O-l0yytNb-CBXMiKH7zgPRcd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990600"/>
            <a:ext cx="1074765" cy="1752600"/>
          </a:xfrm>
          <a:prstGeom prst="rect">
            <a:avLst/>
          </a:prstGeom>
          <a:noFill/>
        </p:spPr>
      </p:pic>
      <p:pic>
        <p:nvPicPr>
          <p:cNvPr id="5" name="Picture 14" descr="https://encrypted-tbn3.gstatic.com/images?q=tbn:ANd9GcS4ufifKUCqxNONtGfWakfGYF8O-l0yytNb-CBXMiKH7zgPRcd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3810000"/>
            <a:ext cx="1028036" cy="1676400"/>
          </a:xfrm>
          <a:prstGeom prst="rect">
            <a:avLst/>
          </a:prstGeom>
          <a:noFill/>
        </p:spPr>
      </p:pic>
      <p:pic>
        <p:nvPicPr>
          <p:cNvPr id="7" name="Picture 2" descr="https://encrypted-tbn3.gstatic.com/images?q=tbn:ANd9GcQEg0n8rf9c0hujP7uZDc5IDSsbg-A7TEH-7C5Bxs7DuImryfU-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3657600"/>
            <a:ext cx="1600200" cy="1828801"/>
          </a:xfrm>
          <a:prstGeom prst="rect">
            <a:avLst/>
          </a:prstGeom>
          <a:noFill/>
        </p:spPr>
      </p:pic>
      <p:pic>
        <p:nvPicPr>
          <p:cNvPr id="8" name="Picture 2" descr="https://encrypted-tbn3.gstatic.com/images?q=tbn:ANd9GcQEg0n8rf9c0hujP7uZDc5IDSsbg-A7TEH-7C5Bxs7DuImryfU-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914400"/>
            <a:ext cx="1600200" cy="1828801"/>
          </a:xfrm>
          <a:prstGeom prst="rect">
            <a:avLst/>
          </a:prstGeom>
          <a:noFill/>
        </p:spPr>
      </p:pic>
      <p:pic>
        <p:nvPicPr>
          <p:cNvPr id="9" name="Picture 4" descr="https://encrypted-tbn3.gstatic.com/images?q=tbn:ANd9GcQ_ELszeb5ugMGYrBSleeLzgE_pz3FMiMId1BpUprEPlzDep0nmQ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971800" y="3733800"/>
            <a:ext cx="1229436" cy="175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He’ll          ask for          paper          and crayons.</a:t>
            </a:r>
          </a:p>
          <a:p>
            <a:pPr algn="ctr">
              <a:buNone/>
            </a:pP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He’ll          draw a picture.</a:t>
            </a:r>
          </a:p>
        </p:txBody>
      </p:sp>
      <p:pic>
        <p:nvPicPr>
          <p:cNvPr id="4" name="Picture 14" descr="https://encrypted-tbn3.gstatic.com/images?q=tbn:ANd9GcS4ufifKUCqxNONtGfWakfGYF8O-l0yytNb-CBXMiKH7zgPRcd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066800"/>
            <a:ext cx="1028036" cy="1676400"/>
          </a:xfrm>
          <a:prstGeom prst="rect">
            <a:avLst/>
          </a:prstGeom>
          <a:noFill/>
        </p:spPr>
      </p:pic>
      <p:pic>
        <p:nvPicPr>
          <p:cNvPr id="5" name="Picture 14" descr="https://encrypted-tbn3.gstatic.com/images?q=tbn:ANd9GcS4ufifKUCqxNONtGfWakfGYF8O-l0yytNb-CBXMiKH7zgPRcd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3810000"/>
            <a:ext cx="1028036" cy="1676400"/>
          </a:xfrm>
          <a:prstGeom prst="rect">
            <a:avLst/>
          </a:prstGeom>
          <a:noFill/>
        </p:spPr>
      </p:pic>
      <p:pic>
        <p:nvPicPr>
          <p:cNvPr id="6" name="Picture 20" descr="https://encrypted-tbn3.gstatic.com/images?q=tbn:ANd9GcTGtbotrLKkjF_NH0p88Iyh3X1Zzjy6AAsXcxooMwE9_ffN01L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1066800"/>
            <a:ext cx="1295400" cy="1632205"/>
          </a:xfrm>
          <a:prstGeom prst="rect">
            <a:avLst/>
          </a:prstGeom>
          <a:noFill/>
        </p:spPr>
      </p:pic>
      <p:pic>
        <p:nvPicPr>
          <p:cNvPr id="8" name="Picture 2" descr="https://encrypted-tbn3.gstatic.com/images?q=tbn:ANd9GcQEg0n8rf9c0hujP7uZDc5IDSsbg-A7TEH-7C5Bxs7DuImryfU-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3657600"/>
            <a:ext cx="1600200" cy="1828801"/>
          </a:xfrm>
          <a:prstGeom prst="rect">
            <a:avLst/>
          </a:prstGeom>
          <a:noFill/>
        </p:spPr>
      </p:pic>
      <p:pic>
        <p:nvPicPr>
          <p:cNvPr id="34818" name="Picture 2" descr="https://encrypted-tbn2.gstatic.com/images?q=tbn:ANd9GcS7G-h5PU0EaN8tD80zRPuoNRF_LsHOyylCHKfSAGE8uJ4uPWi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14800" y="609600"/>
            <a:ext cx="1739440" cy="2133600"/>
          </a:xfrm>
          <a:prstGeom prst="rect">
            <a:avLst/>
          </a:prstGeom>
          <a:noFill/>
        </p:spPr>
      </p:pic>
      <p:pic>
        <p:nvPicPr>
          <p:cNvPr id="34820" name="Picture 4" descr="https://encrypted-tbn0.gstatic.com/images?q=tbn:ANd9GcRhiLhvoTOtIjrqmk7L29qUC0Fv8JVfu1L5JA4WHkcktM3IUGz_l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00800" y="609600"/>
            <a:ext cx="2143125" cy="21431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When the picture          is finished,          he’ll</a:t>
            </a:r>
          </a:p>
          <a:p>
            <a:pPr algn="ctr">
              <a:buNone/>
            </a:pP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want to sign          his name          with a pen.  </a:t>
            </a:r>
            <a:endParaRPr lang="en-US" sz="3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https://encrypted-tbn3.gstatic.com/images?q=tbn:ANd9GcQEg0n8rf9c0hujP7uZDc5IDSsbg-A7TEH-7C5Bxs7DuImryfU-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914400"/>
            <a:ext cx="1600200" cy="1828801"/>
          </a:xfrm>
          <a:prstGeom prst="rect">
            <a:avLst/>
          </a:prstGeom>
          <a:noFill/>
        </p:spPr>
      </p:pic>
      <p:pic>
        <p:nvPicPr>
          <p:cNvPr id="5" name="Picture 14" descr="https://encrypted-tbn3.gstatic.com/images?q=tbn:ANd9GcS4ufifKUCqxNONtGfWakfGYF8O-l0yytNb-CBXMiKH7zgPRcd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38600" y="3733800"/>
            <a:ext cx="1074765" cy="1752600"/>
          </a:xfrm>
          <a:prstGeom prst="rect">
            <a:avLst/>
          </a:prstGeom>
          <a:noFill/>
        </p:spPr>
      </p:pic>
      <p:pic>
        <p:nvPicPr>
          <p:cNvPr id="6" name="Picture 14" descr="https://encrypted-tbn3.gstatic.com/images?q=tbn:ANd9GcS4ufifKUCqxNONtGfWakfGYF8O-l0yytNb-CBXMiKH7zgPRcdK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67600" y="1066800"/>
            <a:ext cx="990600" cy="1615354"/>
          </a:xfrm>
          <a:prstGeom prst="rect">
            <a:avLst/>
          </a:prstGeom>
          <a:noFill/>
        </p:spPr>
      </p:pic>
      <p:pic>
        <p:nvPicPr>
          <p:cNvPr id="7" name="Picture 4" descr="https://encrypted-tbn3.gstatic.com/images?q=tbn:ANd9GcQ_ELszeb5ugMGYrBSleeLzgE_pz3FMiMId1BpUprEPlzDep0nmQ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95400" y="4038600"/>
            <a:ext cx="1015621" cy="1447800"/>
          </a:xfrm>
          <a:prstGeom prst="rect">
            <a:avLst/>
          </a:prstGeom>
          <a:noFill/>
        </p:spPr>
      </p:pic>
      <p:pic>
        <p:nvPicPr>
          <p:cNvPr id="8" name="Picture 2" descr="https://encrypted-tbn0.gstatic.com/images?q=tbn:ANd9GcRkM-qQOBjjD7op8XO6vLVmYQ3wpWajY28R97KVtwtjdfoptbGSYQ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95800" y="1295400"/>
            <a:ext cx="2209800" cy="1465195"/>
          </a:xfrm>
          <a:prstGeom prst="rect">
            <a:avLst/>
          </a:prstGeom>
          <a:noFill/>
        </p:spPr>
      </p:pic>
      <p:pic>
        <p:nvPicPr>
          <p:cNvPr id="35844" name="Picture 4" descr="https://encrypted-tbn1.gstatic.com/images?q=tbn:ANd9GcR774lXsdoLC8BaAxjXB5h1dkAxrnP7_4imxRX1VemEhDoAXA9P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24600" y="3962400"/>
            <a:ext cx="2034617" cy="1524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He’ll        want to hang           his          picture</a:t>
            </a:r>
          </a:p>
          <a:p>
            <a:pPr algn="ctr">
              <a:buNone/>
            </a:pP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on your refrigerator.</a:t>
            </a:r>
            <a:endParaRPr lang="en-US" sz="3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4" descr="https://encrypted-tbn3.gstatic.com/images?q=tbn:ANd9GcS4ufifKUCqxNONtGfWakfGYF8O-l0yytNb-CBXMiKH7zgPRcd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143000"/>
            <a:ext cx="990600" cy="1615354"/>
          </a:xfrm>
          <a:prstGeom prst="rect">
            <a:avLst/>
          </a:prstGeom>
          <a:noFill/>
        </p:spPr>
      </p:pic>
      <p:pic>
        <p:nvPicPr>
          <p:cNvPr id="5" name="Picture 14" descr="https://encrypted-tbn3.gstatic.com/images?q=tbn:ANd9GcS4ufifKUCqxNONtGfWakfGYF8O-l0yytNb-CBXMiKH7zgPRcd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1066800"/>
            <a:ext cx="1028036" cy="1676400"/>
          </a:xfrm>
          <a:prstGeom prst="rect">
            <a:avLst/>
          </a:prstGeom>
          <a:noFill/>
        </p:spPr>
      </p:pic>
      <p:pic>
        <p:nvPicPr>
          <p:cNvPr id="6" name="Picture 4" descr="https://encrypted-tbn3.gstatic.com/images?q=tbn:ANd9GcQ_ELszeb5ugMGYrBSleeLzgE_pz3FMiMId1BpUprEPlzDep0nmQ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1295400"/>
            <a:ext cx="1015621" cy="1447800"/>
          </a:xfrm>
          <a:prstGeom prst="rect">
            <a:avLst/>
          </a:prstGeom>
          <a:noFill/>
        </p:spPr>
      </p:pic>
      <p:pic>
        <p:nvPicPr>
          <p:cNvPr id="7" name="Picture 2" descr="https://encrypted-tbn3.gstatic.com/images?q=tbn:ANd9GcQEg0n8rf9c0hujP7uZDc5IDSsbg-A7TEH-7C5Bxs7DuImryfU-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86600" y="1143000"/>
            <a:ext cx="1400174" cy="1600200"/>
          </a:xfrm>
          <a:prstGeom prst="rect">
            <a:avLst/>
          </a:prstGeom>
          <a:noFill/>
        </p:spPr>
      </p:pic>
      <p:pic>
        <p:nvPicPr>
          <p:cNvPr id="37892" name="Picture 4" descr="https://encrypted-tbn0.gstatic.com/images?q=tbn:ANd9GcRQTkIVD_jKMsxglwRLBzkqNpxUuThPORNQawsXxoNnDXwvUkMI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57600" y="3505200"/>
            <a:ext cx="1981200" cy="198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He’ll          want          tape to hang it.       He’ll  </a:t>
            </a:r>
          </a:p>
          <a:p>
            <a:pPr algn="ctr">
              <a:buNone/>
            </a:pP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hang his          picture and look at it. </a:t>
            </a:r>
            <a:endParaRPr lang="en-US" sz="3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4" descr="https://encrypted-tbn3.gstatic.com/images?q=tbn:ANd9GcS4ufifKUCqxNONtGfWakfGYF8O-l0yytNb-CBXMiKH7zgPRcd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3886200"/>
            <a:ext cx="981307" cy="1600200"/>
          </a:xfrm>
          <a:prstGeom prst="rect">
            <a:avLst/>
          </a:prstGeom>
          <a:noFill/>
        </p:spPr>
      </p:pic>
      <p:pic>
        <p:nvPicPr>
          <p:cNvPr id="5" name="Picture 14" descr="https://encrypted-tbn3.gstatic.com/images?q=tbn:ANd9GcS4ufifKUCqxNONtGfWakfGYF8O-l0yytNb-CBXMiKH7zgPRcd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143000"/>
            <a:ext cx="981307" cy="1600200"/>
          </a:xfrm>
          <a:prstGeom prst="rect">
            <a:avLst/>
          </a:prstGeom>
          <a:noFill/>
        </p:spPr>
      </p:pic>
      <p:pic>
        <p:nvPicPr>
          <p:cNvPr id="6" name="Picture 14" descr="https://encrypted-tbn3.gstatic.com/images?q=tbn:ANd9GcS4ufifKUCqxNONtGfWakfGYF8O-l0yytNb-CBXMiKH7zgPRcd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1143000"/>
            <a:ext cx="981307" cy="1600200"/>
          </a:xfrm>
          <a:prstGeom prst="rect">
            <a:avLst/>
          </a:prstGeom>
          <a:noFill/>
        </p:spPr>
      </p:pic>
      <p:pic>
        <p:nvPicPr>
          <p:cNvPr id="7" name="Picture 2" descr="https://encrypted-tbn3.gstatic.com/images?q=tbn:ANd9GcQEg0n8rf9c0hujP7uZDc5IDSsbg-A7TEH-7C5Bxs7DuImryfU-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3886200"/>
            <a:ext cx="1400174" cy="1600200"/>
          </a:xfrm>
          <a:prstGeom prst="rect">
            <a:avLst/>
          </a:prstGeom>
          <a:noFill/>
        </p:spPr>
      </p:pic>
      <p:pic>
        <p:nvPicPr>
          <p:cNvPr id="10" name="Picture 4" descr="https://encrypted-tbn3.gstatic.com/images?q=tbn:ANd9GcQ_ELszeb5ugMGYrBSleeLzgE_pz3FMiMId1BpUprEPlzDep0nmQ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38400" y="1295400"/>
            <a:ext cx="1015621" cy="1447800"/>
          </a:xfrm>
          <a:prstGeom prst="rect">
            <a:avLst/>
          </a:prstGeom>
          <a:noFill/>
        </p:spPr>
      </p:pic>
      <p:pic>
        <p:nvPicPr>
          <p:cNvPr id="38914" name="Picture 2" descr="https://encrypted-tbn2.gstatic.com/images?q=tbn:ANd9GcR232ZX9VkzyHx8MHLTMILHhADA12ncKClU-o2GDxR94yPoTN7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724400" y="1143000"/>
            <a:ext cx="1609725" cy="1609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Looking at the refrigerator will remind</a:t>
            </a:r>
          </a:p>
          <a:p>
            <a:pPr algn="ctr">
              <a:buNone/>
            </a:pP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him that he          is thirsty.</a:t>
            </a:r>
            <a:endParaRPr lang="en-US" sz="3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4" descr="https://encrypted-tbn3.gstatic.com/images?q=tbn:ANd9GcS4ufifKUCqxNONtGfWakfGYF8O-l0yytNb-CBXMiKH7zgPRcd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3733800"/>
            <a:ext cx="1074765" cy="1752600"/>
          </a:xfrm>
          <a:prstGeom prst="rect">
            <a:avLst/>
          </a:prstGeom>
          <a:noFill/>
        </p:spPr>
      </p:pic>
      <p:pic>
        <p:nvPicPr>
          <p:cNvPr id="7" name="Picture 4" descr="https://encrypted-tbn0.gstatic.com/images?q=tbn:ANd9GcRQTkIVD_jKMsxglwRLBzkqNpxUuThPORNQawsXxoNnDXwvUkM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3800" y="685800"/>
            <a:ext cx="2066925" cy="2066925"/>
          </a:xfrm>
          <a:prstGeom prst="rect">
            <a:avLst/>
          </a:prstGeom>
          <a:noFill/>
        </p:spPr>
      </p:pic>
      <p:pic>
        <p:nvPicPr>
          <p:cNvPr id="39938" name="Picture 2" descr="https://encrypted-tbn2.gstatic.com/images?q=tbn:ANd9GcQ10tMwvInCozFlJclsxfYHwFoRAxyJKX_xhMq6AiH8IidYFfkpm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81600" y="3429000"/>
            <a:ext cx="1603799" cy="2057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So, he’ll        ask          you for a glass of milk.</a:t>
            </a:r>
          </a:p>
        </p:txBody>
      </p:sp>
      <p:pic>
        <p:nvPicPr>
          <p:cNvPr id="4" name="Picture 14" descr="https://encrypted-tbn3.gstatic.com/images?q=tbn:ANd9GcS4ufifKUCqxNONtGfWakfGYF8O-l0yytNb-CBXMiKH7zgPRcd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676400"/>
            <a:ext cx="1143000" cy="1863869"/>
          </a:xfrm>
          <a:prstGeom prst="rect">
            <a:avLst/>
          </a:prstGeom>
          <a:noFill/>
        </p:spPr>
      </p:pic>
      <p:pic>
        <p:nvPicPr>
          <p:cNvPr id="6" name="Picture 20" descr="https://encrypted-tbn3.gstatic.com/images?q=tbn:ANd9GcTGtbotrLKkjF_NH0p88Iyh3X1Zzjy6AAsXcxooMwE9_ffN01L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4600" y="1905000"/>
            <a:ext cx="1295400" cy="1632205"/>
          </a:xfrm>
          <a:prstGeom prst="rect">
            <a:avLst/>
          </a:prstGeom>
          <a:noFill/>
        </p:spPr>
      </p:pic>
      <p:pic>
        <p:nvPicPr>
          <p:cNvPr id="8" name="Picture 7" descr="https://encrypted-tbn3.gstatic.com/images?q=tbn:ANd9GcSsETr1gQqMsYyig2X0F70QA_OoUPFpWksOE_TwL1XMWoWULzzkU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1600200"/>
            <a:ext cx="1541033" cy="19846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alpha val="98000"/>
              </a:schemeClr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And if he      asks for        a glass of milk,        </a:t>
            </a:r>
          </a:p>
          <a:p>
            <a:pPr algn="ctr">
              <a:buNone/>
            </a:pP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he’s      going to want     a cookie to go with it.         </a:t>
            </a:r>
            <a:endParaRPr lang="en-US" sz="3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14" descr="https://encrypted-tbn3.gstatic.com/images?q=tbn:ANd9GcS4ufifKUCqxNONtGfWakfGYF8O-l0yytNb-CBXMiKH7zgPRcd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914400"/>
            <a:ext cx="1092023" cy="1780742"/>
          </a:xfrm>
          <a:prstGeom prst="rect">
            <a:avLst/>
          </a:prstGeom>
          <a:noFill/>
        </p:spPr>
      </p:pic>
      <p:pic>
        <p:nvPicPr>
          <p:cNvPr id="5" name="Picture 14" descr="https://encrypted-tbn3.gstatic.com/images?q=tbn:ANd9GcS4ufifKUCqxNONtGfWakfGYF8O-l0yytNb-CBXMiKH7zgPRcdK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3733800"/>
            <a:ext cx="1066800" cy="1739610"/>
          </a:xfrm>
          <a:prstGeom prst="rect">
            <a:avLst/>
          </a:prstGeom>
          <a:noFill/>
        </p:spPr>
      </p:pic>
      <p:pic>
        <p:nvPicPr>
          <p:cNvPr id="6" name="Picture 5" descr="https://encrypted-tbn3.gstatic.com/images?q=tbn:ANd9GcSsETr1gQqMsYyig2X0F70QA_OoUPFpWksOE_TwL1XMWoWULzzkU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3600" y="762000"/>
            <a:ext cx="1479176" cy="1905000"/>
          </a:xfrm>
          <a:prstGeom prst="rect">
            <a:avLst/>
          </a:prstGeom>
          <a:noFill/>
        </p:spPr>
      </p:pic>
      <p:pic>
        <p:nvPicPr>
          <p:cNvPr id="8" name="Picture 20" descr="https://encrypted-tbn3.gstatic.com/images?q=tbn:ANd9GcTGtbotrLKkjF_NH0p88Iyh3X1Zzjy6AAsXcxooMwE9_ffN01Lz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0400" y="1066800"/>
            <a:ext cx="1295400" cy="1632205"/>
          </a:xfrm>
          <a:prstGeom prst="rect">
            <a:avLst/>
          </a:prstGeom>
          <a:noFill/>
        </p:spPr>
      </p:pic>
      <p:pic>
        <p:nvPicPr>
          <p:cNvPr id="9" name="Picture 4" descr="https://encrypted-tbn3.gstatic.com/images?q=tbn:ANd9GcQ_ELszeb5ugMGYrBSleeLzgE_pz3FMiMId1BpUprEPlzDep0nmQ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90800" y="3733800"/>
            <a:ext cx="1229436" cy="1752600"/>
          </a:xfrm>
          <a:prstGeom prst="rect">
            <a:avLst/>
          </a:prstGeom>
          <a:noFill/>
        </p:spPr>
      </p:pic>
      <p:pic>
        <p:nvPicPr>
          <p:cNvPr id="10" name="Picture 6" descr="https://encrypted-tbn1.gstatic.com/images?q=tbn:ANd9GcSrlcbc8SRZT6U2mAowuGiuvy3kYfzaWNFH6_6RrKHXv9qWKyAz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10200" y="3810000"/>
            <a:ext cx="2320635" cy="161323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667000"/>
            <a:ext cx="91440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0000" dirty="0" smtClean="0">
                <a:latin typeface="Arial" pitchFamily="34" charset="0"/>
                <a:cs typeface="Arial" pitchFamily="34" charset="0"/>
              </a:rPr>
              <a:t>THE END!</a:t>
            </a:r>
            <a:endParaRPr lang="en-US" sz="10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https://encrypted-tbn0.gstatic.com/images?q=tbn:ANd9GcRkM-qQOBjjD7op8XO6vLVmYQ3wpWajY28R97KVtwtjdfoptbGSY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76600" y="990600"/>
            <a:ext cx="2362200" cy="15662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 noGrp="1"/>
          </p:cNvSpPr>
          <p:nvPr>
            <p:ph idx="1"/>
          </p:nvPr>
        </p:nvSpPr>
        <p:spPr>
          <a:xfrm>
            <a:off x="0" y="762000"/>
            <a:ext cx="24384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Crayons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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Milk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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Straw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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267200" y="838200"/>
            <a:ext cx="24384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Finish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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  <a:sym typeface="Wingdings" pitchFamily="2" charset="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Napkin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Pen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  <a:sym typeface="Wingdings" pitchFamily="2" charset="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32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13" name="Picture 10" descr="https://encrypted-tbn3.gstatic.com/images?q=tbn:ANd9GcSsETr1gQqMsYyig2X0F70QA_OoUPFpWksOE_TwL1XMWoWULzzkU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2133600"/>
            <a:ext cx="1541033" cy="1984664"/>
          </a:xfrm>
          <a:prstGeom prst="rect">
            <a:avLst/>
          </a:prstGeom>
          <a:noFill/>
        </p:spPr>
      </p:pic>
      <p:pic>
        <p:nvPicPr>
          <p:cNvPr id="14" name="Picture 12" descr="https://encrypted-tbn3.gstatic.com/images?q=tbn:ANd9GcSKyoGqI8MGTfeivI8OOOG-5sGWG0Ww6XyRmKxBXLH8t3ezqOsx4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52600" y="4419600"/>
            <a:ext cx="1676400" cy="1676400"/>
          </a:xfrm>
          <a:prstGeom prst="rect">
            <a:avLst/>
          </a:prstGeom>
          <a:noFill/>
        </p:spPr>
      </p:pic>
      <p:pic>
        <p:nvPicPr>
          <p:cNvPr id="15374" name="Picture 14" descr="https://encrypted-tbn0.gstatic.com/images?q=tbn:ANd9GcRkM-qQOBjjD7op8XO6vLVmYQ3wpWajY28R97KVtwtjdfoptbGSY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00800" y="533400"/>
            <a:ext cx="2413415" cy="1600200"/>
          </a:xfrm>
          <a:prstGeom prst="rect">
            <a:avLst/>
          </a:prstGeom>
          <a:noFill/>
        </p:spPr>
      </p:pic>
      <p:pic>
        <p:nvPicPr>
          <p:cNvPr id="16" name="Picture 2" descr="https://encrypted-tbn0.gstatic.com/images?q=tbn:ANd9GcSzrMnsm3mpG8yKLmbGfUnCZMyN0dMbqa-3boEBZLOMxsr4mNZQ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629400" y="2438400"/>
            <a:ext cx="1896533" cy="1905000"/>
          </a:xfrm>
          <a:prstGeom prst="rect">
            <a:avLst/>
          </a:prstGeom>
          <a:noFill/>
        </p:spPr>
      </p:pic>
      <p:pic>
        <p:nvPicPr>
          <p:cNvPr id="11" name="Picture 6" descr="https://encrypted-tbn1.gstatic.com/images?q=tbn:ANd9GcR774lXsdoLC8BaAxjXB5h1dkAxrnP7_4imxRX1VemEhDoAXA9P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29400" y="4724400"/>
            <a:ext cx="1981200" cy="1483988"/>
          </a:xfrm>
          <a:prstGeom prst="rect">
            <a:avLst/>
          </a:prstGeom>
          <a:noFill/>
        </p:spPr>
      </p:pic>
      <p:pic>
        <p:nvPicPr>
          <p:cNvPr id="15" name="Picture 10" descr="https://encrypted-tbn0.gstatic.com/images?q=tbn:ANd9GcRhiLhvoTOtIjrqmk7L29qUC0Fv8JVfu1L5JA4WHkcktM3IUGz_lA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057400" y="304800"/>
            <a:ext cx="1676400" cy="167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s://encrypted-tbn3.gstatic.com/images?q=tbn:ANd9GcRiGLmsYI5QZYGUYPsItgPQYfj4nM95vIb6prhZxSg9uCwW_Oj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2590800"/>
            <a:ext cx="2061147" cy="1371600"/>
          </a:xfrm>
          <a:prstGeom prst="rect">
            <a:avLst/>
          </a:prstGeom>
          <a:noFill/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0" y="838200"/>
            <a:ext cx="24384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Mirror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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Mustache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Hair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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 noGrp="1"/>
          </p:cNvSpPr>
          <p:nvPr>
            <p:ph idx="1"/>
          </p:nvPr>
        </p:nvSpPr>
        <p:spPr>
          <a:xfrm>
            <a:off x="4495800" y="762000"/>
            <a:ext cx="32004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Refrigerator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Trim/Scissors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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Pair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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8" name="Picture 6" descr="https://encrypted-tbn3.gstatic.com/images?q=tbn:ANd9GcSXIbm_n1JXYC-r-x6jsVyCbx9few_JnIFDeVT-mWmPozCc36M_p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304800"/>
            <a:ext cx="2143125" cy="2143125"/>
          </a:xfrm>
          <a:prstGeom prst="rect">
            <a:avLst/>
          </a:prstGeom>
          <a:noFill/>
        </p:spPr>
      </p:pic>
      <p:pic>
        <p:nvPicPr>
          <p:cNvPr id="9" name="Picture 12" descr="https://encrypted-tbn0.gstatic.com/images?q=tbn:ANd9GcSkhAXSgf0fo8-r0u5VPR2LL_zWZl2ILP29X2H8jhPgkyoERec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057400" y="4191000"/>
            <a:ext cx="1828800" cy="1828800"/>
          </a:xfrm>
          <a:prstGeom prst="rect">
            <a:avLst/>
          </a:prstGeom>
          <a:noFill/>
        </p:spPr>
      </p:pic>
      <p:pic>
        <p:nvPicPr>
          <p:cNvPr id="21508" name="Picture 4" descr="https://encrypted-tbn2.gstatic.com/images?q=tbn:ANd9GcTxTjBAOroK8s4LwSoLOezq5espKWM4DtMtGnntOF1DPMUuy7sciw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6200000">
            <a:off x="7467600" y="2438400"/>
            <a:ext cx="1524000" cy="1524000"/>
          </a:xfrm>
          <a:prstGeom prst="rect">
            <a:avLst/>
          </a:prstGeom>
          <a:noFill/>
        </p:spPr>
      </p:pic>
      <p:pic>
        <p:nvPicPr>
          <p:cNvPr id="21510" name="Picture 6" descr="https://encrypted-tbn3.gstatic.com/images?q=tbn:ANd9GcRSIi7Wx30xmu71vxeAp-C9D_XSCXft4BCAhpmFggpaFKc9QU8x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172200" y="4495800"/>
            <a:ext cx="1149047" cy="1447800"/>
          </a:xfrm>
          <a:prstGeom prst="rect">
            <a:avLst/>
          </a:prstGeom>
          <a:noFill/>
        </p:spPr>
      </p:pic>
      <p:pic>
        <p:nvPicPr>
          <p:cNvPr id="10" name="Picture 12" descr="https://encrypted-tbn0.gstatic.com/images?q=tbn:ANd9GcRQTkIVD_jKMsxglwRLBzkqNpxUuThPORNQawsXxoNnDXwvUkMI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239000" y="457200"/>
            <a:ext cx="1752600" cy="175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838200"/>
            <a:ext cx="2438400" cy="5486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Broom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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  <a:sym typeface="Wingdings" pitchFamily="2" charset="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Paper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Start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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48200" y="914400"/>
            <a:ext cx="2438400" cy="563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Room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House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Wash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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4580" name="Picture 4" descr="https://encrypted-tbn2.gstatic.com/images?q=tbn:ANd9GcQB0ZoCGGLuZARmIjMjBA5oHqld5QJXt6pa_L3FOC7E7w2_PRet3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381000"/>
            <a:ext cx="1752600" cy="1752600"/>
          </a:xfrm>
          <a:prstGeom prst="rect">
            <a:avLst/>
          </a:prstGeom>
          <a:noFill/>
        </p:spPr>
      </p:pic>
      <p:pic>
        <p:nvPicPr>
          <p:cNvPr id="8" name="Picture 2" descr="https://encrypted-tbn1.gstatic.com/images?q=tbn:ANd9GcS0bGlBTCm6_fitoyFysZ4emxCfHCc1mnrz6aV_-evO0Tcpux9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4800600"/>
            <a:ext cx="1564952" cy="1600200"/>
          </a:xfrm>
          <a:prstGeom prst="rect">
            <a:avLst/>
          </a:prstGeom>
          <a:noFill/>
        </p:spPr>
      </p:pic>
      <p:pic>
        <p:nvPicPr>
          <p:cNvPr id="24582" name="Picture 6" descr="https://encrypted-tbn1.gstatic.com/images?q=tbn:ANd9GcTuDDCayPcOZ2E9_dbsl6NEf9jVDIoJbX7ZhLiSNLwFlRkIsUF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00800" y="457200"/>
            <a:ext cx="2136348" cy="1600200"/>
          </a:xfrm>
          <a:prstGeom prst="rect">
            <a:avLst/>
          </a:prstGeom>
          <a:noFill/>
        </p:spPr>
      </p:pic>
      <p:pic>
        <p:nvPicPr>
          <p:cNvPr id="11" name="Picture 4" descr="https://encrypted-tbn0.gstatic.com/images?q=tbn:ANd9GcTvlnCXbbPqjYE1HUg-WA4dvLGW_s3rkhv-xA6aQ2HXMwAcBN3E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53200" y="2514600"/>
            <a:ext cx="1846512" cy="1905000"/>
          </a:xfrm>
          <a:prstGeom prst="rect">
            <a:avLst/>
          </a:prstGeom>
          <a:noFill/>
        </p:spPr>
      </p:pic>
      <p:pic>
        <p:nvPicPr>
          <p:cNvPr id="24584" name="Picture 8" descr="https://encrypted-tbn1.gstatic.com/images?q=tbn:ANd9GcQVVXDlXzbZIpchGvT0VUiIb0nd4ISWB56Tb1ugDsiyaiSSHln2qw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24600" y="4800600"/>
            <a:ext cx="2619375" cy="1743076"/>
          </a:xfrm>
          <a:prstGeom prst="rect">
            <a:avLst/>
          </a:prstGeom>
          <a:noFill/>
        </p:spPr>
      </p:pic>
      <p:pic>
        <p:nvPicPr>
          <p:cNvPr id="12" name="Picture 8" descr="https://encrypted-tbn2.gstatic.com/images?q=tbn:ANd9GcS7G-h5PU0EaN8tD80zRPuoNRF_LsHOyylCHKfSAGE8uJ4uPWie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981200" y="2286000"/>
            <a:ext cx="1739440" cy="2133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0" y="838200"/>
            <a:ext cx="24384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000" noProof="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Floor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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  <a:sym typeface="Wingdings" pitchFamily="2" charset="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Want</a:t>
            </a:r>
            <a:r>
              <a:rPr kumimoji="0" lang="en-US" sz="3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 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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000" noProof="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Nap</a:t>
            </a:r>
            <a:r>
              <a:rPr kumimoji="0" lang="en-US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</a:t>
            </a: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495800" y="838200"/>
            <a:ext cx="24384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Bed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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  <a:sym typeface="Wingdings" pitchFamily="2" charset="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Blanket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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Pillow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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7650" name="Picture 2" descr="https://encrypted-tbn3.gstatic.com/images?q=tbn:ANd9GcQxqqDfAtbI01ziIbN1ay7bzoWPKFFaFti6OnWeciaI_WAqwQn9d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76400" y="228600"/>
            <a:ext cx="2079625" cy="1524000"/>
          </a:xfrm>
          <a:prstGeom prst="rect">
            <a:avLst/>
          </a:prstGeom>
          <a:noFill/>
        </p:spPr>
      </p:pic>
      <p:pic>
        <p:nvPicPr>
          <p:cNvPr id="27652" name="Picture 4" descr="https://encrypted-tbn3.gstatic.com/images?q=tbn:ANd9GcQ_ELszeb5ugMGYrBSleeLzgE_pz3FMiMId1BpUprEPlzDep0nmQ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2133600"/>
            <a:ext cx="1447800" cy="2063885"/>
          </a:xfrm>
          <a:prstGeom prst="rect">
            <a:avLst/>
          </a:prstGeom>
          <a:noFill/>
        </p:spPr>
      </p:pic>
      <p:pic>
        <p:nvPicPr>
          <p:cNvPr id="27654" name="Picture 6" descr="https://encrypted-tbn1.gstatic.com/images?q=tbn:ANd9GcRg4xMvkIwN86PgQXY8MzH-HHWLZATgPue46aAEc1jp0o6_m9YMzw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00200" y="4495800"/>
            <a:ext cx="1828800" cy="1828800"/>
          </a:xfrm>
          <a:prstGeom prst="rect">
            <a:avLst/>
          </a:prstGeom>
          <a:noFill/>
        </p:spPr>
      </p:pic>
      <p:pic>
        <p:nvPicPr>
          <p:cNvPr id="27656" name="Picture 8" descr="https://encrypted-tbn2.gstatic.com/images?q=tbn:ANd9GcSoDigIcFqaiaP45TtOTxYHBnx_tpcTvcakYanQjC8sGdzB6zDJ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48400" y="533400"/>
            <a:ext cx="2290163" cy="1524000"/>
          </a:xfrm>
          <a:prstGeom prst="rect">
            <a:avLst/>
          </a:prstGeom>
          <a:noFill/>
        </p:spPr>
      </p:pic>
      <p:pic>
        <p:nvPicPr>
          <p:cNvPr id="27658" name="Picture 10" descr="https://encrypted-tbn3.gstatic.com/images?q=tbn:ANd9GcT5WaB5AkaNYTRCQKWxUvCoshcoWz7T3gZNmlz2CKmi2pGjPRqgpA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553200" y="2667000"/>
            <a:ext cx="2362200" cy="1373933"/>
          </a:xfrm>
          <a:prstGeom prst="rect">
            <a:avLst/>
          </a:prstGeom>
          <a:noFill/>
        </p:spPr>
      </p:pic>
      <p:pic>
        <p:nvPicPr>
          <p:cNvPr id="27660" name="Picture 12" descr="https://encrypted-tbn3.gstatic.com/images?q=tbn:ANd9GcRfr8hpJDxdOUlw9vAB4AOfnpq9SAd06tBIgpANuHM8yMqwjTLV0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400800" y="4495800"/>
            <a:ext cx="2419350" cy="16756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 txBox="1">
            <a:spLocks/>
          </p:cNvSpPr>
          <p:nvPr/>
        </p:nvSpPr>
        <p:spPr>
          <a:xfrm>
            <a:off x="0" y="838200"/>
            <a:ext cx="24384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Read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  <a:sym typeface="Wingdings" pitchFamily="2" charset="2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Story</a:t>
            </a:r>
            <a:r>
              <a:rPr kumimoji="0" lang="en-US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 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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3200" noProof="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Pictures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  <a:sym typeface="Wingdings" pitchFamily="2" charset="2"/>
              </a:rPr>
              <a:t></a:t>
            </a: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4800600" y="762000"/>
            <a:ext cx="2438400" cy="5257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4" name="Picture 2" descr="https://encrypted-tbn2.gstatic.com/images?q=tbn:ANd9GcTktyl4H1DRy8YDNeJsW5MMeNjq-4SsiOQWIq88wnTAVp3tX6oA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381000"/>
            <a:ext cx="2133600" cy="1715414"/>
          </a:xfrm>
          <a:prstGeom prst="rect">
            <a:avLst/>
          </a:prstGeom>
          <a:noFill/>
        </p:spPr>
      </p:pic>
      <p:pic>
        <p:nvPicPr>
          <p:cNvPr id="31746" name="Picture 2" descr="https://encrypted-tbn3.gstatic.com/images?q=tbn:ANd9GcTYuag_PVDsobMsg3fZlYIcT53nbXyzBFOusdfPENI4mkU5T4GJ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28800" y="2438400"/>
            <a:ext cx="2322870" cy="1600200"/>
          </a:xfrm>
          <a:prstGeom prst="rect">
            <a:avLst/>
          </a:prstGeom>
          <a:noFill/>
        </p:spPr>
      </p:pic>
      <p:pic>
        <p:nvPicPr>
          <p:cNvPr id="31748" name="Picture 4" descr="https://encrypted-tbn3.gstatic.com/images?q=tbn:ANd9GcQEg0n8rf9c0hujP7uZDc5IDSsbg-A7TEH-7C5Bxs7DuImryfU-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09800" y="4191000"/>
            <a:ext cx="1828800" cy="20900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590800"/>
            <a:ext cx="9144000" cy="1143000"/>
          </a:xfrm>
        </p:spPr>
        <p:txBody>
          <a:bodyPr>
            <a:noAutofit/>
          </a:bodyPr>
          <a:lstStyle/>
          <a:p>
            <a:r>
              <a:rPr lang="en-US" sz="10000" dirty="0" smtClean="0">
                <a:latin typeface="Arial" pitchFamily="34" charset="0"/>
                <a:cs typeface="Arial" pitchFamily="34" charset="0"/>
              </a:rPr>
              <a:t>Adapted Story…</a:t>
            </a:r>
            <a:endParaRPr lang="en-US" sz="10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If you give          a mouse          a cookie,</a:t>
            </a:r>
          </a:p>
          <a:p>
            <a:pPr algn="ctr">
              <a:buNone/>
            </a:pP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3000" dirty="0" smtClean="0">
                <a:latin typeface="Arial" pitchFamily="34" charset="0"/>
                <a:cs typeface="Arial" pitchFamily="34" charset="0"/>
              </a:rPr>
              <a:t>he’s          going to ask          for a glass of milk.</a:t>
            </a:r>
            <a:endParaRPr lang="en-US" sz="3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8" descr="https://encrypted-tbn1.gstatic.com/images?q=tbn:ANd9GcTpQj8h5qhnpJ2wU5ZTJZL7zeOoY0MBLv6tRUXB3Vx5PkgSTN2DR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914400"/>
            <a:ext cx="1486625" cy="1295400"/>
          </a:xfrm>
          <a:prstGeom prst="rect">
            <a:avLst/>
          </a:prstGeom>
          <a:noFill/>
        </p:spPr>
      </p:pic>
      <p:pic>
        <p:nvPicPr>
          <p:cNvPr id="6" name="Picture 4" descr="https://encrypted-tbn1.gstatic.com/images?q=tbn:ANd9GcR4G96-_XHa34coQT9--b2aybcjwMvZVwwTcUwu0JJlZdbocJK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1066800"/>
            <a:ext cx="1676400" cy="1186665"/>
          </a:xfrm>
          <a:prstGeom prst="rect">
            <a:avLst/>
          </a:prstGeom>
          <a:noFill/>
        </p:spPr>
      </p:pic>
      <p:pic>
        <p:nvPicPr>
          <p:cNvPr id="7" name="Picture 6" descr="https://encrypted-tbn1.gstatic.com/images?q=tbn:ANd9GcSrlcbc8SRZT6U2mAowuGiuvy3kYfzaWNFH6_6RrKHXv9qWKyAz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324600" y="990600"/>
            <a:ext cx="1753821" cy="1219200"/>
          </a:xfrm>
          <a:prstGeom prst="rect">
            <a:avLst/>
          </a:prstGeom>
          <a:noFill/>
        </p:spPr>
      </p:pic>
      <p:pic>
        <p:nvPicPr>
          <p:cNvPr id="8" name="Picture 14" descr="https://encrypted-tbn3.gstatic.com/images?q=tbn:ANd9GcS4ufifKUCqxNONtGfWakfGYF8O-l0yytNb-CBXMiKH7zgPRcdK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1000" y="3810000"/>
            <a:ext cx="1028036" cy="1676400"/>
          </a:xfrm>
          <a:prstGeom prst="rect">
            <a:avLst/>
          </a:prstGeom>
          <a:noFill/>
        </p:spPr>
      </p:pic>
      <p:pic>
        <p:nvPicPr>
          <p:cNvPr id="9" name="Picture 20" descr="https://encrypted-tbn3.gstatic.com/images?q=tbn:ANd9GcTGtbotrLKkjF_NH0p88Iyh3X1Zzjy6AAsXcxooMwE9_ffN01Lz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43200" y="3810000"/>
            <a:ext cx="1295400" cy="1632205"/>
          </a:xfrm>
          <a:prstGeom prst="rect">
            <a:avLst/>
          </a:prstGeom>
          <a:noFill/>
        </p:spPr>
      </p:pic>
      <p:pic>
        <p:nvPicPr>
          <p:cNvPr id="11" name="Picture 10" descr="https://encrypted-tbn3.gstatic.com/images?q=tbn:ANd9GcSsETr1gQqMsYyig2X0F70QA_OoUPFpWksOE_TwL1XMWoWULzzkUw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172200" y="3505200"/>
            <a:ext cx="1541033" cy="19846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3768</TotalTime>
  <Words>368</Words>
  <Application>Microsoft Office PowerPoint</Application>
  <PresentationFormat>On-screen Show (4:3)</PresentationFormat>
  <Paragraphs>279</Paragraphs>
  <Slides>29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If You Give a Mouse a Cookie </vt:lpstr>
      <vt:lpstr>Words Used Throughout: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Adapted Story…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kristin</dc:creator>
  <cp:lastModifiedBy>The College of New Jersey</cp:lastModifiedBy>
  <cp:revision>169</cp:revision>
  <dcterms:created xsi:type="dcterms:W3CDTF">2012-11-11T05:05:08Z</dcterms:created>
  <dcterms:modified xsi:type="dcterms:W3CDTF">2016-07-06T19:49:17Z</dcterms:modified>
</cp:coreProperties>
</file>