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660"/>
  </p:normalViewPr>
  <p:slideViewPr>
    <p:cSldViewPr>
      <p:cViewPr>
        <p:scale>
          <a:sx n="75" d="100"/>
          <a:sy n="75" d="100"/>
        </p:scale>
        <p:origin x="-1026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3592D54-B42A-4FCE-A93A-32C7637B4B90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C5115B3-7070-4C1A-957D-7779583256D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7853" y="5715000"/>
            <a:ext cx="6400800" cy="83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2053" y="4313877"/>
            <a:ext cx="7772400" cy="1470025"/>
          </a:xfrm>
        </p:spPr>
        <p:txBody>
          <a:bodyPr/>
          <a:lstStyle/>
          <a:p>
            <a:r>
              <a:rPr lang="en-US" dirty="0" smtClean="0"/>
              <a:t>Harry Potter and the Sorcerer’s Stone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4800"/>
            <a:ext cx="2900507" cy="4009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6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734" y="5715000"/>
            <a:ext cx="5486400" cy="566738"/>
          </a:xfrm>
        </p:spPr>
        <p:txBody>
          <a:bodyPr>
            <a:noAutofit/>
          </a:bodyPr>
          <a:lstStyle/>
          <a:p>
            <a:r>
              <a:rPr lang="en-US" sz="2000" dirty="0" err="1"/>
              <a:t>Slytherin</a:t>
            </a:r>
            <a:r>
              <a:rPr lang="en-US" sz="2000" dirty="0"/>
              <a:t> has very smart but mean wizards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6834"/>
            <a:ext cx="4707268" cy="546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21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57800"/>
            <a:ext cx="5486400" cy="871538"/>
          </a:xfrm>
        </p:spPr>
        <p:txBody>
          <a:bodyPr>
            <a:noAutofit/>
          </a:bodyPr>
          <a:lstStyle/>
          <a:p>
            <a:r>
              <a:rPr lang="en-US" sz="2000" dirty="0"/>
              <a:t>Harry makes friends with Ron and </a:t>
            </a:r>
            <a:r>
              <a:rPr lang="en-US" sz="2000" dirty="0" err="1"/>
              <a:t>Hermoine</a:t>
            </a:r>
            <a:r>
              <a:rPr lang="en-US" sz="2000" dirty="0"/>
              <a:t> at school, who are also in Gryffindor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85800"/>
            <a:ext cx="6819900" cy="448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6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871538"/>
          </a:xfrm>
        </p:spPr>
        <p:txBody>
          <a:bodyPr>
            <a:normAutofit/>
          </a:bodyPr>
          <a:lstStyle/>
          <a:p>
            <a:r>
              <a:rPr lang="en-US" sz="2400" dirty="0"/>
              <a:t>Harry does not get along with Malfoy because Malfoy is in </a:t>
            </a:r>
            <a:r>
              <a:rPr lang="en-US" sz="2400" dirty="0" err="1"/>
              <a:t>Slytherin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15" y="304800"/>
            <a:ext cx="410609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3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10200"/>
            <a:ext cx="5486400" cy="871538"/>
          </a:xfrm>
        </p:spPr>
        <p:txBody>
          <a:bodyPr>
            <a:noAutofit/>
          </a:bodyPr>
          <a:lstStyle/>
          <a:p>
            <a:r>
              <a:rPr lang="en-US" sz="2000" dirty="0"/>
              <a:t>Harry has a unique scar on his head that burns sometimes</a:t>
            </a:r>
            <a:r>
              <a:rPr lang="en-US" sz="2000" dirty="0" smtClean="0"/>
              <a:t>. He has had this scar since he was a baby.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838200"/>
            <a:ext cx="3999547" cy="29220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06194"/>
            <a:ext cx="3505200" cy="263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485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0"/>
            <a:ext cx="5486400" cy="871538"/>
          </a:xfrm>
        </p:spPr>
        <p:txBody>
          <a:bodyPr>
            <a:normAutofit/>
          </a:bodyPr>
          <a:lstStyle/>
          <a:p>
            <a:r>
              <a:rPr lang="en-US" sz="2400" dirty="0"/>
              <a:t>At school Harry learns about potions, spells, and how to fly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600199"/>
            <a:ext cx="508243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2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1023938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Harry learns that someone evil is trying to steal the sorcerer’s stone.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57200"/>
            <a:ext cx="4305300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59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6900" y="5181600"/>
            <a:ext cx="5486400" cy="871538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That evil person is named Voldemort. He is so evil people do not even speak his name</a:t>
            </a:r>
            <a:r>
              <a:rPr lang="en-US" sz="2200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08035"/>
            <a:ext cx="7391400" cy="314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87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0"/>
            <a:ext cx="5486400" cy="94773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Harry decides he must find the stone before Voldemort does</a:t>
            </a:r>
            <a:r>
              <a:rPr lang="en-US" sz="2700" dirty="0" smtClean="0"/>
              <a:t>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52400"/>
            <a:ext cx="4201780" cy="51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9687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1100138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Harry and his </a:t>
            </a:r>
            <a:r>
              <a:rPr lang="en-US" sz="2200" dirty="0" smtClean="0"/>
              <a:t>friends </a:t>
            </a:r>
            <a:r>
              <a:rPr lang="en-US" sz="2200" dirty="0"/>
              <a:t>get past the guard dog and perform many impressive acts as they get closer and closer to the stone.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30656"/>
            <a:ext cx="5167603" cy="316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91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86400"/>
            <a:ext cx="5486400" cy="566738"/>
          </a:xfrm>
        </p:spPr>
        <p:txBody>
          <a:bodyPr>
            <a:noAutofit/>
          </a:bodyPr>
          <a:lstStyle/>
          <a:p>
            <a:r>
              <a:rPr lang="en-US" sz="2400" dirty="0" smtClean="0"/>
              <a:t>Harry meets one of his professors at the end of his journey to the dungeon.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5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2600" y="5029200"/>
            <a:ext cx="5486400" cy="990600"/>
          </a:xfrm>
        </p:spPr>
        <p:txBody>
          <a:bodyPr>
            <a:normAutofit fontScale="90000"/>
          </a:bodyPr>
          <a:lstStyle/>
          <a:p>
            <a:r>
              <a:rPr lang="en-US" sz="2700"/>
              <a:t>Harry P</a:t>
            </a:r>
            <a:r>
              <a:rPr lang="en-US" sz="2700" smtClean="0"/>
              <a:t>otter </a:t>
            </a:r>
            <a:r>
              <a:rPr lang="en-US" sz="2700" dirty="0"/>
              <a:t>is a regular boy, but strange things seem to happen to him.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199"/>
            <a:ext cx="3547528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871538"/>
          </a:xfrm>
        </p:spPr>
        <p:txBody>
          <a:bodyPr>
            <a:normAutofit/>
          </a:bodyPr>
          <a:lstStyle/>
          <a:p>
            <a:r>
              <a:rPr lang="en-US" sz="2400" dirty="0"/>
              <a:t>Harry’s professor is helping Voldemort find the sorcerer’s stone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0" y="1219200"/>
            <a:ext cx="3143250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5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871538"/>
          </a:xfrm>
        </p:spPr>
        <p:txBody>
          <a:bodyPr>
            <a:noAutofit/>
          </a:bodyPr>
          <a:lstStyle/>
          <a:p>
            <a:r>
              <a:rPr lang="en-US" sz="2000" dirty="0"/>
              <a:t>Harry is told to look into a mirror that shows him what he wants</a:t>
            </a:r>
            <a:r>
              <a:rPr lang="en-US" sz="2000" dirty="0" smtClean="0"/>
              <a:t>. He sees the stone in his pocket and when he touches his pocket the stone is actually there.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5580778" cy="260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3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10200"/>
            <a:ext cx="5486400" cy="947738"/>
          </a:xfrm>
        </p:spPr>
        <p:txBody>
          <a:bodyPr>
            <a:noAutofit/>
          </a:bodyPr>
          <a:lstStyle/>
          <a:p>
            <a:r>
              <a:rPr lang="en-US" sz="2000" dirty="0"/>
              <a:t>The professor takes off his hat and reveals Voldemort on the back of his head</a:t>
            </a:r>
            <a:r>
              <a:rPr lang="en-US" sz="2000" dirty="0" smtClean="0"/>
              <a:t>. At the sight of Voldemort, Harry’s scar starts to burn.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990600"/>
            <a:ext cx="3556000" cy="403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306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638800"/>
            <a:ext cx="5486400" cy="566738"/>
          </a:xfrm>
        </p:spPr>
        <p:txBody>
          <a:bodyPr>
            <a:noAutofit/>
          </a:bodyPr>
          <a:lstStyle/>
          <a:p>
            <a:r>
              <a:rPr lang="en-US" sz="2400" dirty="0"/>
              <a:t>Voldemort tries to attack harry in the professors body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143000"/>
            <a:ext cx="5144867" cy="387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0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410200"/>
            <a:ext cx="5486400" cy="871538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Harry’s skin burns the professor and the injured soul of Voldemort escapes.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990600"/>
            <a:ext cx="64008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831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443" y="5562600"/>
            <a:ext cx="5486400" cy="566738"/>
          </a:xfrm>
        </p:spPr>
        <p:txBody>
          <a:bodyPr>
            <a:noAutofit/>
          </a:bodyPr>
          <a:lstStyle/>
          <a:p>
            <a:r>
              <a:rPr lang="en-US" sz="2400" dirty="0"/>
              <a:t>Harry passes out and is later found by his friends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6396887" cy="359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010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74287"/>
            <a:ext cx="5486400" cy="1176338"/>
          </a:xfrm>
        </p:spPr>
        <p:txBody>
          <a:bodyPr>
            <a:noAutofit/>
          </a:bodyPr>
          <a:lstStyle/>
          <a:p>
            <a:r>
              <a:rPr lang="en-US" sz="2000" dirty="0"/>
              <a:t>Harry wakes up in the hospital and the head of the school, Dumbledore, tells Harry that the stone has been destroyed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8839200" cy="387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8121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/>
              <a:t>The End!</a:t>
            </a:r>
            <a:endParaRPr lang="en-US" sz="6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66900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487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947738"/>
          </a:xfrm>
        </p:spPr>
        <p:txBody>
          <a:bodyPr>
            <a:noAutofit/>
          </a:bodyPr>
          <a:lstStyle/>
          <a:p>
            <a:r>
              <a:rPr lang="en-US" sz="2400" dirty="0"/>
              <a:t>On Harry’s birthday a large man named </a:t>
            </a:r>
            <a:r>
              <a:rPr lang="en-US" sz="2400" dirty="0" err="1"/>
              <a:t>Hagrid</a:t>
            </a:r>
            <a:r>
              <a:rPr lang="en-US" sz="2400" dirty="0"/>
              <a:t>, comes to take him away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" r="3119"/>
          <a:stretch>
            <a:fillRect/>
          </a:stretch>
        </p:blipFill>
        <p:spPr>
          <a:xfrm>
            <a:off x="914400" y="1524000"/>
            <a:ext cx="3657600" cy="27432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990600"/>
            <a:ext cx="3353341" cy="3775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3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257800"/>
            <a:ext cx="5486400" cy="871538"/>
          </a:xfrm>
        </p:spPr>
        <p:txBody>
          <a:bodyPr>
            <a:normAutofit/>
          </a:bodyPr>
          <a:lstStyle/>
          <a:p>
            <a:r>
              <a:rPr lang="en-US" sz="2400" dirty="0" err="1"/>
              <a:t>Hagrid</a:t>
            </a:r>
            <a:r>
              <a:rPr lang="en-US" sz="2400" dirty="0"/>
              <a:t> tells Harry that he is a wizard and should attend wizard school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609600"/>
            <a:ext cx="3657600" cy="4311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2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181600"/>
            <a:ext cx="5486400" cy="947738"/>
          </a:xfrm>
        </p:spPr>
        <p:txBody>
          <a:bodyPr>
            <a:normAutofit/>
          </a:bodyPr>
          <a:lstStyle/>
          <a:p>
            <a:r>
              <a:rPr lang="en-US" sz="2400" dirty="0"/>
              <a:t>There are four teams at the Hogwarts School of Witch Craft and Wizardry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572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17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762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These teams are called houses. They are Gryffindor, </a:t>
            </a:r>
            <a:r>
              <a:rPr lang="en-US" sz="2000" dirty="0" err="1" smtClean="0"/>
              <a:t>Hufflepuff</a:t>
            </a:r>
            <a:r>
              <a:rPr lang="en-US" sz="2000" dirty="0" smtClean="0"/>
              <a:t>, </a:t>
            </a:r>
            <a:r>
              <a:rPr lang="en-US" sz="2000" dirty="0" err="1" smtClean="0"/>
              <a:t>Ravenclaw</a:t>
            </a:r>
            <a:r>
              <a:rPr lang="en-US" sz="2000" dirty="0" smtClean="0"/>
              <a:t>, and </a:t>
            </a:r>
            <a:r>
              <a:rPr lang="en-US" sz="2000" dirty="0" err="1" smtClean="0"/>
              <a:t>Slytherin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3771900" cy="459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033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100" y="5486400"/>
            <a:ext cx="5486400" cy="566738"/>
          </a:xfrm>
        </p:spPr>
        <p:txBody>
          <a:bodyPr>
            <a:noAutofit/>
          </a:bodyPr>
          <a:lstStyle/>
          <a:p>
            <a:r>
              <a:rPr lang="en-US" sz="2400" dirty="0"/>
              <a:t>A magic talking hat sorts students onto each team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914400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5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181600"/>
            <a:ext cx="5486400" cy="871538"/>
          </a:xfrm>
        </p:spPr>
        <p:txBody>
          <a:bodyPr>
            <a:normAutofit/>
          </a:bodyPr>
          <a:lstStyle/>
          <a:p>
            <a:r>
              <a:rPr lang="en-US" sz="2400" dirty="0"/>
              <a:t>Harry gets sorted </a:t>
            </a:r>
            <a:r>
              <a:rPr lang="en-US" sz="2400" dirty="0" smtClean="0"/>
              <a:t>into </a:t>
            </a:r>
            <a:r>
              <a:rPr lang="en-US" sz="2400" dirty="0"/>
              <a:t>Gryffindor by the magic talking hat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92250"/>
            <a:ext cx="4216400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890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Gryffindor has very smart and nice wizards</a:t>
            </a:r>
            <a:r>
              <a:rPr lang="en-US" sz="2700" dirty="0" smtClean="0"/>
              <a:t>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6015088" cy="39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0677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6202</TotalTime>
  <Words>401</Words>
  <Application>Microsoft Office PowerPoint</Application>
  <PresentationFormat>On-screen Show (4:3)</PresentationFormat>
  <Paragraphs>27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Paper</vt:lpstr>
      <vt:lpstr>Harry Potter and the Sorcerer’s Stone</vt:lpstr>
      <vt:lpstr>Harry Potter is a regular boy, but strange things seem to happen to him. </vt:lpstr>
      <vt:lpstr>On Harry’s birthday a large man named Hagrid, comes to take him away.</vt:lpstr>
      <vt:lpstr>Hagrid tells Harry that he is a wizard and should attend wizard school.</vt:lpstr>
      <vt:lpstr>There are four teams at the Hogwarts School of Witch Craft and Wizardry.</vt:lpstr>
      <vt:lpstr>These teams are called houses. They are Gryffindor, Hufflepuff, Ravenclaw, and Slytherin.</vt:lpstr>
      <vt:lpstr>A magic talking hat sorts students onto each team.</vt:lpstr>
      <vt:lpstr>Harry gets sorted into Gryffindor by the magic talking hat.</vt:lpstr>
      <vt:lpstr>Gryffindor has very smart and nice wizards.</vt:lpstr>
      <vt:lpstr>Slytherin has very smart but mean wizards.</vt:lpstr>
      <vt:lpstr>Harry makes friends with Ron and Hermoine at school, who are also in Gryffindor.</vt:lpstr>
      <vt:lpstr>Harry does not get along with Malfoy because Malfoy is in Slytherin.</vt:lpstr>
      <vt:lpstr>Harry has a unique scar on his head that burns sometimes. He has had this scar since he was a baby.</vt:lpstr>
      <vt:lpstr>At school Harry learns about potions, spells, and how to fly.</vt:lpstr>
      <vt:lpstr>Harry learns that someone evil is trying to steal the sorcerer’s stone. </vt:lpstr>
      <vt:lpstr>That evil person is named Voldemort. He is so evil people do not even speak his name.</vt:lpstr>
      <vt:lpstr>Harry decides he must find the stone before Voldemort does.</vt:lpstr>
      <vt:lpstr>Harry and his friends get past the guard dog and perform many impressive acts as they get closer and closer to the stone. </vt:lpstr>
      <vt:lpstr>Harry meets one of his professors at the end of his journey to the dungeon.</vt:lpstr>
      <vt:lpstr>Harry’s professor is helping Voldemort find the sorcerer’s stone.</vt:lpstr>
      <vt:lpstr>Harry is told to look into a mirror that shows him what he wants. He sees the stone in his pocket and when he touches his pocket the stone is actually there.</vt:lpstr>
      <vt:lpstr>The professor takes off his hat and reveals Voldemort on the back of his head. At the sight of Voldemort, Harry’s scar starts to burn.</vt:lpstr>
      <vt:lpstr>Voldemort tries to attack harry in the professors body.</vt:lpstr>
      <vt:lpstr>Harry’s skin burns the professor and the injured soul of Voldemort escapes. </vt:lpstr>
      <vt:lpstr>Harry passes out and is later found by his friends.</vt:lpstr>
      <vt:lpstr>Harry wakes up in the hospital and the head of the school, Dumbledore, tells Harry that the stone has been destroyed.</vt:lpstr>
      <vt:lpstr>The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Harry Potter and the Sorcerer’s Stone</dc:title>
  <dc:creator>Kristen Adames</dc:creator>
  <cp:lastModifiedBy>The College of New Jersey</cp:lastModifiedBy>
  <cp:revision>16</cp:revision>
  <dcterms:created xsi:type="dcterms:W3CDTF">2013-11-20T22:16:30Z</dcterms:created>
  <dcterms:modified xsi:type="dcterms:W3CDTF">2016-07-06T19:54:35Z</dcterms:modified>
</cp:coreProperties>
</file>