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9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21039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*You can also use stick figures to convey this idea. The following slide is what I used (forgive my artwork!).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Problems: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Unmet needs (tasks aren’t getting done at all or tasks are taking away from core priorities)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Each business has unmet needs and/or isn’t running as efficiently as it could be--all of this impacts the business's productivity and match those tasks to a qualified bob seeker.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Solution: bundle tasks that would increase a business’ productivity and match those tasks to a qualified job seeker.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Slide 5 can be easily changed to add room for notes.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599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599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4"/>
            <a:chOff x="0" y="3903669"/>
            <a:chExt cx="9144000" cy="1239924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099" cy="9878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099" cy="987899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19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899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899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7999" cy="310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199" cy="1564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199" cy="1269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7542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Agenda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Customized Employment Overview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Needs Analysis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/>
              <a:t>My Next Step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457200" lvl="0" indent="-38100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Analyze needs, devise and share plan to address identified needs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Customized Employment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102975"/>
            <a:ext cx="3999900" cy="346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/>
              <a:t>Problem: 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4832400" y="1102975"/>
            <a:ext cx="3999900" cy="388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/>
              <a:t>Solution: </a:t>
            </a:r>
          </a:p>
          <a:p>
            <a:pPr lvl="0">
              <a:spcBef>
                <a:spcPts val="0"/>
              </a:spcBef>
              <a:buNone/>
            </a:pPr>
            <a:endParaRPr sz="1800" b="1"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325" y="1564850"/>
            <a:ext cx="2213024" cy="157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5350" y="1564852"/>
            <a:ext cx="2005600" cy="157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 descr="Image result for the office to d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2325" y="3144550"/>
            <a:ext cx="4218625" cy="183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04365" y="3144550"/>
            <a:ext cx="3527934" cy="183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77275" y="1564850"/>
            <a:ext cx="1955024" cy="157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97575" y="1564850"/>
            <a:ext cx="1579699" cy="157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21500" y="993000"/>
            <a:ext cx="4725900" cy="3157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/>
              <a:t>Use this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/>
              <a:t>OR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/>
              <a:t>the previous slide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/>
              <a:t>OR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/>
              <a:t>make your own!</a:t>
            </a:r>
          </a:p>
        </p:txBody>
      </p:sp>
      <p:pic>
        <p:nvPicPr>
          <p:cNvPr id="104" name="Shape 104" descr="Chart 1: CE Problem and Solution.JPG"/>
          <p:cNvPicPr preferRelativeResize="0"/>
          <p:nvPr/>
        </p:nvPicPr>
        <p:blipFill rotWithShape="1">
          <a:blip r:embed="rId3">
            <a:alphaModFix/>
          </a:blip>
          <a:srcRect t="12298" b="2355"/>
          <a:stretch/>
        </p:blipFill>
        <p:spPr>
          <a:xfrm>
            <a:off x="5299175" y="459712"/>
            <a:ext cx="3711974" cy="422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44600" y="180525"/>
            <a:ext cx="88548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Customized Employment: Needs Analysis</a:t>
            </a:r>
          </a:p>
        </p:txBody>
      </p:sp>
      <p:sp>
        <p:nvSpPr>
          <p:cNvPr id="110" name="Shape 110"/>
          <p:cNvSpPr/>
          <p:nvPr/>
        </p:nvSpPr>
        <p:spPr>
          <a:xfrm>
            <a:off x="432350" y="1510700"/>
            <a:ext cx="2407500" cy="607800"/>
          </a:xfrm>
          <a:prstGeom prst="homePlat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4294967295"/>
          </p:nvPr>
        </p:nvSpPr>
        <p:spPr>
          <a:xfrm>
            <a:off x="432350" y="1657400"/>
            <a:ext cx="2612400" cy="3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Unmet Needs 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4294967295"/>
          </p:nvPr>
        </p:nvSpPr>
        <p:spPr>
          <a:xfrm>
            <a:off x="418075" y="2276400"/>
            <a:ext cx="2471700" cy="265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en" sz="1600"/>
              <a:t>Tasks that need to get done, but are not being done</a:t>
            </a:r>
          </a:p>
        </p:txBody>
      </p:sp>
      <p:sp>
        <p:nvSpPr>
          <p:cNvPr id="113" name="Shape 113"/>
          <p:cNvSpPr/>
          <p:nvPr/>
        </p:nvSpPr>
        <p:spPr>
          <a:xfrm>
            <a:off x="3115350" y="1510700"/>
            <a:ext cx="2698800" cy="6078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4294967295"/>
          </p:nvPr>
        </p:nvSpPr>
        <p:spPr>
          <a:xfrm>
            <a:off x="3520875" y="1657400"/>
            <a:ext cx="2257200" cy="3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Cost Savings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4294967295"/>
          </p:nvPr>
        </p:nvSpPr>
        <p:spPr>
          <a:xfrm>
            <a:off x="3336146" y="2276400"/>
            <a:ext cx="2471700" cy="265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en" sz="1600"/>
              <a:t>Tasks that are currently bundled in job descriptions of higher paid employees that could be performed by someone at a lower rate.</a:t>
            </a:r>
          </a:p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endParaRPr sz="1600" b="1"/>
          </a:p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endParaRPr sz="1600"/>
          </a:p>
        </p:txBody>
      </p:sp>
      <p:sp>
        <p:nvSpPr>
          <p:cNvPr id="116" name="Shape 116"/>
          <p:cNvSpPr/>
          <p:nvPr/>
        </p:nvSpPr>
        <p:spPr>
          <a:xfrm>
            <a:off x="5948500" y="1510700"/>
            <a:ext cx="2698800" cy="6078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4294967295"/>
          </p:nvPr>
        </p:nvSpPr>
        <p:spPr>
          <a:xfrm>
            <a:off x="6254224" y="1657400"/>
            <a:ext cx="2257200" cy="3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Improvement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4294967295"/>
          </p:nvPr>
        </p:nvSpPr>
        <p:spPr>
          <a:xfrm>
            <a:off x="6254225" y="2276400"/>
            <a:ext cx="2471700" cy="265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en" sz="1600"/>
              <a:t>Tasks that can help [company] employees and [company] operate more efficiently.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44600" y="788325"/>
            <a:ext cx="88548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i="1"/>
              <a:t>Let’s focus on: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0" y="313725"/>
            <a:ext cx="4572000" cy="203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Identifying Needs 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4754875" y="94400"/>
            <a:ext cx="4229700" cy="497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What are some things that never get done?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What are some things that must get done that interrupt your other work?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What are some things on your plate that…</a:t>
            </a:r>
          </a:p>
          <a:p>
            <a:pPr marL="914400" lvl="1" indent="-228600" rtl="0">
              <a:spcBef>
                <a:spcPts val="0"/>
              </a:spcBef>
              <a:buAutoNum type="alphaLcPeriod"/>
            </a:pPr>
            <a:r>
              <a:rPr lang="en"/>
              <a:t>You wish you didn’t have to do?</a:t>
            </a:r>
          </a:p>
          <a:p>
            <a:pPr marL="914400" lvl="1" indent="-228600" rtl="0">
              <a:spcBef>
                <a:spcPts val="0"/>
              </a:spcBef>
              <a:buAutoNum type="alphaLcPeriod"/>
            </a:pPr>
            <a:r>
              <a:rPr lang="en"/>
              <a:t>You wish you had help with?</a:t>
            </a:r>
          </a:p>
          <a:p>
            <a:pPr marL="914400" lvl="1" indent="-228600" rtl="0">
              <a:spcBef>
                <a:spcPts val="0"/>
              </a:spcBef>
              <a:buAutoNum type="alphaLcPeriod"/>
            </a:pPr>
            <a:r>
              <a:rPr lang="en"/>
              <a:t>Waste your time?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What are some sporadic, but important tasks?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364000" y="2706275"/>
            <a:ext cx="3735000" cy="113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resources were unlimited…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Wouldn’t it be nice if….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0" y="126625"/>
            <a:ext cx="9144000" cy="90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Identifying Needs </a:t>
            </a:r>
          </a:p>
        </p:txBody>
      </p:sp>
      <p:pic>
        <p:nvPicPr>
          <p:cNvPr id="132" name="Shape 132" descr="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302" y="294025"/>
            <a:ext cx="1063775" cy="147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Macintosh PowerPoint</Application>
  <PresentationFormat>On-screen Show (16:9)</PresentationFormat>
  <Paragraphs>41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Roboto</vt:lpstr>
      <vt:lpstr>geometric</vt:lpstr>
      <vt:lpstr>Agenda  Customized Employment Overview Needs Analysis  My Next Step  Analyze needs, devise and share plan to address identified needs </vt:lpstr>
      <vt:lpstr>Customized Employment</vt:lpstr>
      <vt:lpstr>Use this  OR  the previous slide  OR  make your own!</vt:lpstr>
      <vt:lpstr>Customized Employment: Needs Analysis</vt:lpstr>
      <vt:lpstr>Identifying Needs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 Customized Employment Overview Needs Analysis  My Next Step  Analyze needs, devise and share plan to address identified needs </dc:title>
  <cp:lastModifiedBy>Mali (me)</cp:lastModifiedBy>
  <cp:revision>1</cp:revision>
  <dcterms:modified xsi:type="dcterms:W3CDTF">2016-10-26T18:05:24Z</dcterms:modified>
</cp:coreProperties>
</file>