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20" Type="http://schemas.openxmlformats.org/officeDocument/2006/relationships/slide" Target="slides/slide1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22" Type="http://schemas.openxmlformats.org/officeDocument/2006/relationships/slide" Target="slides/slide18.xml"/><Relationship Id="rId44" Type="http://schemas.openxmlformats.org/officeDocument/2006/relationships/slide" Target="slides/slide40.xml"/><Relationship Id="rId21" Type="http://schemas.openxmlformats.org/officeDocument/2006/relationships/slide" Target="slides/slide17.xml"/><Relationship Id="rId43" Type="http://schemas.openxmlformats.org/officeDocument/2006/relationships/slide" Target="slides/slide39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45" Type="http://schemas.openxmlformats.org/officeDocument/2006/relationships/slide" Target="slides/slide41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slide" Target="slides/slide33.xml"/><Relationship Id="rId14" Type="http://schemas.openxmlformats.org/officeDocument/2006/relationships/slide" Target="slides/slide10.xml"/><Relationship Id="rId36" Type="http://schemas.openxmlformats.org/officeDocument/2006/relationships/slide" Target="slides/slide32.xml"/><Relationship Id="rId17" Type="http://schemas.openxmlformats.org/officeDocument/2006/relationships/slide" Target="slides/slide13.xml"/><Relationship Id="rId39" Type="http://schemas.openxmlformats.org/officeDocument/2006/relationships/slide" Target="slides/slide35.xml"/><Relationship Id="rId16" Type="http://schemas.openxmlformats.org/officeDocument/2006/relationships/slide" Target="slides/slide12.xml"/><Relationship Id="rId38" Type="http://schemas.openxmlformats.org/officeDocument/2006/relationships/slide" Target="slides/slide34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Shape 11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Shape 12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Shape 12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Shape 13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Shape 14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Shape 15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Shape 15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Shape 16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Shape 17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Shape 17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Shape 18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Shape 18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Shape 1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Shape 20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Shape 21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Shape 21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Shape 22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Shape 22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Shape 23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Shape 24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Shape 25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Shape 2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Shape 26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Shape 27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Shape 28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Shape 28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Shape 29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Shape 29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Shape 30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Shape 31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Shape 7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Shape 32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Shape 32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Shape 8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Shape 9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Shape 10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jpg"/><Relationship Id="rId4" Type="http://schemas.openxmlformats.org/officeDocument/2006/relationships/image" Target="../media/image09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8.jpg"/><Relationship Id="rId4" Type="http://schemas.openxmlformats.org/officeDocument/2006/relationships/image" Target="../media/image17.jpg"/><Relationship Id="rId5" Type="http://schemas.openxmlformats.org/officeDocument/2006/relationships/image" Target="../media/image1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Relationship Id="rId4" Type="http://schemas.openxmlformats.org/officeDocument/2006/relationships/image" Target="../media/image23.jpg"/><Relationship Id="rId5" Type="http://schemas.openxmlformats.org/officeDocument/2006/relationships/image" Target="../media/image1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jpg"/><Relationship Id="rId4" Type="http://schemas.openxmlformats.org/officeDocument/2006/relationships/image" Target="../media/image19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jpg"/><Relationship Id="rId4" Type="http://schemas.openxmlformats.org/officeDocument/2006/relationships/image" Target="../media/image22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9.jpg"/><Relationship Id="rId4" Type="http://schemas.openxmlformats.org/officeDocument/2006/relationships/image" Target="../media/image36.jpg"/><Relationship Id="rId5" Type="http://schemas.openxmlformats.org/officeDocument/2006/relationships/image" Target="../media/image25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3.jpg"/><Relationship Id="rId4" Type="http://schemas.openxmlformats.org/officeDocument/2006/relationships/image" Target="../media/image24.jpg"/><Relationship Id="rId5" Type="http://schemas.openxmlformats.org/officeDocument/2006/relationships/image" Target="../media/image31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7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00.jpg"/><Relationship Id="rId4" Type="http://schemas.openxmlformats.org/officeDocument/2006/relationships/image" Target="../media/image10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2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0.jpg"/><Relationship Id="rId4" Type="http://schemas.openxmlformats.org/officeDocument/2006/relationships/image" Target="../media/image44.jpg"/><Relationship Id="rId5" Type="http://schemas.openxmlformats.org/officeDocument/2006/relationships/image" Target="../media/image35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4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3.jpg"/><Relationship Id="rId4" Type="http://schemas.openxmlformats.org/officeDocument/2006/relationships/image" Target="../media/image49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0.jpg"/><Relationship Id="rId4" Type="http://schemas.openxmlformats.org/officeDocument/2006/relationships/image" Target="../media/image46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9.jpg"/><Relationship Id="rId4" Type="http://schemas.openxmlformats.org/officeDocument/2006/relationships/image" Target="../media/image39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6.jpg"/><Relationship Id="rId4" Type="http://schemas.openxmlformats.org/officeDocument/2006/relationships/image" Target="../media/image41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0.jpg"/><Relationship Id="rId4" Type="http://schemas.openxmlformats.org/officeDocument/2006/relationships/image" Target="../media/image7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jpg"/><Relationship Id="rId4" Type="http://schemas.openxmlformats.org/officeDocument/2006/relationships/image" Target="../media/image26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8.jpg"/><Relationship Id="rId4" Type="http://schemas.openxmlformats.org/officeDocument/2006/relationships/image" Target="../media/image4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4.jpg"/><Relationship Id="rId4" Type="http://schemas.openxmlformats.org/officeDocument/2006/relationships/image" Target="../media/image51.jpg"/><Relationship Id="rId5" Type="http://schemas.openxmlformats.org/officeDocument/2006/relationships/image" Target="../media/image5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5.jpg"/><Relationship Id="rId4" Type="http://schemas.openxmlformats.org/officeDocument/2006/relationships/image" Target="../media/image52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4.jpg"/><Relationship Id="rId4" Type="http://schemas.openxmlformats.org/officeDocument/2006/relationships/image" Target="../media/image57.jpg"/><Relationship Id="rId5" Type="http://schemas.openxmlformats.org/officeDocument/2006/relationships/image" Target="../media/image62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8.png"/><Relationship Id="rId4" Type="http://schemas.openxmlformats.org/officeDocument/2006/relationships/image" Target="../media/image6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0.png"/><Relationship Id="rId4" Type="http://schemas.openxmlformats.org/officeDocument/2006/relationships/image" Target="../media/image65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4.jpg"/><Relationship Id="rId4" Type="http://schemas.openxmlformats.org/officeDocument/2006/relationships/image" Target="../media/image73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3.png"/><Relationship Id="rId4" Type="http://schemas.openxmlformats.org/officeDocument/2006/relationships/image" Target="../media/image66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7.png"/><Relationship Id="rId4" Type="http://schemas.openxmlformats.org/officeDocument/2006/relationships/image" Target="../media/image6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05.jpg"/><Relationship Id="rId4" Type="http://schemas.openxmlformats.org/officeDocument/2006/relationships/image" Target="../media/image07.jpg"/><Relationship Id="rId5" Type="http://schemas.openxmlformats.org/officeDocument/2006/relationships/image" Target="../media/image06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9.png"/><Relationship Id="rId4" Type="http://schemas.openxmlformats.org/officeDocument/2006/relationships/image" Target="../media/image7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04.png"/><Relationship Id="rId4" Type="http://schemas.openxmlformats.org/officeDocument/2006/relationships/image" Target="../media/image0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01.jpg"/><Relationship Id="rId4" Type="http://schemas.openxmlformats.org/officeDocument/2006/relationships/image" Target="../media/image0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jpg"/><Relationship Id="rId4" Type="http://schemas.openxmlformats.org/officeDocument/2006/relationships/image" Target="../media/image2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08.jp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EAD1DC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>
            <p:ph type="title"/>
          </p:nvPr>
        </p:nvSpPr>
        <p:spPr>
          <a:xfrm>
            <a:off x="3315000" y="2213550"/>
            <a:ext cx="2514000" cy="7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4000"/>
              <a:t>Places</a:t>
            </a: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D9EAD3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/>
          <p:nvPr>
            <p:ph type="title"/>
          </p:nvPr>
        </p:nvSpPr>
        <p:spPr>
          <a:xfrm>
            <a:off x="311700" y="445025"/>
            <a:ext cx="88323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7200"/>
              <a:t>Watching TV/Movies</a:t>
            </a:r>
          </a:p>
        </p:txBody>
      </p:sp>
      <p:pic>
        <p:nvPicPr>
          <p:cNvPr id="116" name="Shape 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400" y="1955624"/>
            <a:ext cx="3991425" cy="2749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Shape 1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45750" y="1955625"/>
            <a:ext cx="3991424" cy="2749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D9EAD3"/>
        </a:solid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Shape 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9524" y="3176299"/>
            <a:ext cx="3739327" cy="1967197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Shape 1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7200"/>
              <a:t>Making crafts/art</a:t>
            </a:r>
          </a:p>
        </p:txBody>
      </p:sp>
      <p:pic>
        <p:nvPicPr>
          <p:cNvPr id="124" name="Shape 1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40250" y="1611900"/>
            <a:ext cx="3144400" cy="235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Shape 1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611900"/>
            <a:ext cx="2845651" cy="235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D9EAD3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/>
          <p:nvPr>
            <p:ph type="title"/>
          </p:nvPr>
        </p:nvSpPr>
        <p:spPr>
          <a:xfrm>
            <a:off x="299850" y="65775"/>
            <a:ext cx="8754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7200"/>
              <a:t>Making Music or Dancing</a:t>
            </a:r>
          </a:p>
        </p:txBody>
      </p:sp>
      <p:pic>
        <p:nvPicPr>
          <p:cNvPr id="131" name="Shape 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98175" y="1943775"/>
            <a:ext cx="2156274" cy="3090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Shape 1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75425" y="1361925"/>
            <a:ext cx="2761776" cy="1950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Shape 1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519750"/>
            <a:ext cx="3772024" cy="251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D9EAD3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/>
          <p:nvPr>
            <p:ph type="title"/>
          </p:nvPr>
        </p:nvSpPr>
        <p:spPr>
          <a:xfrm>
            <a:off x="145775" y="20800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7200"/>
              <a:t>Meeting with friends</a:t>
            </a:r>
          </a:p>
        </p:txBody>
      </p:sp>
      <p:pic>
        <p:nvPicPr>
          <p:cNvPr id="139" name="Shape 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845" y="1453325"/>
            <a:ext cx="2589875" cy="345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Shape 1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14650" y="1864444"/>
            <a:ext cx="4579899" cy="263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D9EAD3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/>
          <p:nvPr>
            <p:ph type="title"/>
          </p:nvPr>
        </p:nvSpPr>
        <p:spPr>
          <a:xfrm>
            <a:off x="311700" y="26727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7200"/>
              <a:t>Cooking/baking</a:t>
            </a:r>
          </a:p>
        </p:txBody>
      </p:sp>
      <p:pic>
        <p:nvPicPr>
          <p:cNvPr id="146" name="Shape 1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90875"/>
            <a:ext cx="4483100" cy="243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Shape 1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1695" y="2168949"/>
            <a:ext cx="4383649" cy="2915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D9EAD3"/>
        </a:solid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/>
          <p:nvPr>
            <p:ph type="title"/>
          </p:nvPr>
        </p:nvSpPr>
        <p:spPr>
          <a:xfrm>
            <a:off x="157625" y="18430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7200"/>
              <a:t>Volunteering</a:t>
            </a:r>
          </a:p>
        </p:txBody>
      </p:sp>
      <p:pic>
        <p:nvPicPr>
          <p:cNvPr id="153" name="Shape 1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9074" y="184300"/>
            <a:ext cx="3208721" cy="2524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Shape 1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7624" y="1344675"/>
            <a:ext cx="4114200" cy="2744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Shape 1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86500" y="2844475"/>
            <a:ext cx="3946501" cy="229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D9EAD3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/>
          <p:nvPr>
            <p:ph type="title"/>
          </p:nvPr>
        </p:nvSpPr>
        <p:spPr>
          <a:xfrm>
            <a:off x="252450" y="184300"/>
            <a:ext cx="43815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7200"/>
              <a:t>Shopping</a:t>
            </a:r>
          </a:p>
        </p:txBody>
      </p:sp>
      <p:pic>
        <p:nvPicPr>
          <p:cNvPr id="161" name="Shape 1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3497" y="-1"/>
            <a:ext cx="3917554" cy="2161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Shape 1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5900" y="1575250"/>
            <a:ext cx="4030948" cy="302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Shape 1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33549" y="2472549"/>
            <a:ext cx="3917548" cy="2611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FCE5CD"/>
        </a:solid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/>
          <p:nvPr>
            <p:ph type="title"/>
          </p:nvPr>
        </p:nvSpPr>
        <p:spPr>
          <a:xfrm>
            <a:off x="311700" y="228540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4000"/>
              <a:t>Interaction</a:t>
            </a:r>
          </a:p>
        </p:txBody>
      </p:sp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FCE5CD"/>
        </a:solidFill>
      </p:bgPr>
    </p:bg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/>
          <p:nvPr>
            <p:ph type="title"/>
          </p:nvPr>
        </p:nvSpPr>
        <p:spPr>
          <a:xfrm>
            <a:off x="157625" y="31467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7200"/>
              <a:t>Be alone</a:t>
            </a:r>
          </a:p>
        </p:txBody>
      </p:sp>
      <p:pic>
        <p:nvPicPr>
          <p:cNvPr id="174" name="Shape 1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8450" y="1421176"/>
            <a:ext cx="5244229" cy="37223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FCE5CD"/>
        </a:solid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/>
          <p:nvPr>
            <p:ph type="title"/>
          </p:nvPr>
        </p:nvSpPr>
        <p:spPr>
          <a:xfrm>
            <a:off x="110225" y="16057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7200"/>
              <a:t>Be in a group</a:t>
            </a:r>
          </a:p>
        </p:txBody>
      </p:sp>
      <p:pic>
        <p:nvPicPr>
          <p:cNvPr id="180" name="Shape 1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8075" y="1625525"/>
            <a:ext cx="5250152" cy="3233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EAD1DC"/>
        </a:soli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/>
          <p:nvPr>
            <p:ph type="title"/>
          </p:nvPr>
        </p:nvSpPr>
        <p:spPr>
          <a:xfrm>
            <a:off x="264275" y="338375"/>
            <a:ext cx="2852700" cy="1380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7200"/>
              <a:t>Home</a:t>
            </a:r>
          </a:p>
        </p:txBody>
      </p:sp>
      <p:pic>
        <p:nvPicPr>
          <p:cNvPr id="60" name="Shape 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78350" y="93275"/>
            <a:ext cx="4743348" cy="2698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Shape 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899" y="2107974"/>
            <a:ext cx="4021398" cy="28223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FCE5CD"/>
        </a:solidFill>
      </p:bgPr>
    </p:bg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/>
          <p:nvPr>
            <p:ph type="title"/>
          </p:nvPr>
        </p:nvSpPr>
        <p:spPr>
          <a:xfrm>
            <a:off x="193175" y="20800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7200"/>
              <a:t>Be with my family</a:t>
            </a:r>
          </a:p>
        </p:txBody>
      </p:sp>
      <p:pic>
        <p:nvPicPr>
          <p:cNvPr id="186" name="Shape 1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8024" y="1573575"/>
            <a:ext cx="5190898" cy="345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FCE5CD"/>
        </a:solidFill>
      </p:bgPr>
    </p:bg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/>
          <p:nvPr>
            <p:ph type="title"/>
          </p:nvPr>
        </p:nvSpPr>
        <p:spPr>
          <a:xfrm>
            <a:off x="122075" y="20797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7200"/>
              <a:t>Be with animals</a:t>
            </a:r>
          </a:p>
        </p:txBody>
      </p:sp>
      <p:pic>
        <p:nvPicPr>
          <p:cNvPr id="192" name="Shape 1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20500" y="1529575"/>
            <a:ext cx="3123500" cy="256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Shape 1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" y="1529562"/>
            <a:ext cx="2914472" cy="2569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Shape 19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96050" y="1529574"/>
            <a:ext cx="3124449" cy="256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FCE5CD"/>
        </a:solidFill>
      </p:bgPr>
    </p:bg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/>
          <p:nvPr>
            <p:ph type="title"/>
          </p:nvPr>
        </p:nvSpPr>
        <p:spPr>
          <a:xfrm>
            <a:off x="181350" y="20800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7200"/>
              <a:t>Be with friends</a:t>
            </a:r>
          </a:p>
        </p:txBody>
      </p:sp>
      <p:pic>
        <p:nvPicPr>
          <p:cNvPr id="200" name="Shape 2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2700" y="1485127"/>
            <a:ext cx="7435649" cy="3055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FCE5CD"/>
        </a:solid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/>
          <p:nvPr>
            <p:ph type="title"/>
          </p:nvPr>
        </p:nvSpPr>
        <p:spPr>
          <a:xfrm>
            <a:off x="228750" y="1961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7200"/>
              <a:t>Be with coworkers</a:t>
            </a:r>
          </a:p>
        </p:txBody>
      </p:sp>
      <p:pic>
        <p:nvPicPr>
          <p:cNvPr id="206" name="Shape 2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" y="1359700"/>
            <a:ext cx="4292200" cy="2871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Shape 2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7725" y="1359700"/>
            <a:ext cx="4071625" cy="287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D0E0E3"/>
        </a:solidFill>
      </p:bgPr>
    </p:bg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/>
          <p:nvPr>
            <p:ph type="title"/>
          </p:nvPr>
        </p:nvSpPr>
        <p:spPr>
          <a:xfrm>
            <a:off x="1616850" y="2285400"/>
            <a:ext cx="59103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000"/>
              <a:t>Emotions and Attributes</a:t>
            </a:r>
          </a:p>
        </p:txBody>
      </p:sp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D0E0E3"/>
        </a:solid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 txBox="1"/>
          <p:nvPr>
            <p:ph type="title"/>
          </p:nvPr>
        </p:nvSpPr>
        <p:spPr>
          <a:xfrm>
            <a:off x="311700" y="445025"/>
            <a:ext cx="2982900" cy="1214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7200"/>
              <a:t>Social</a:t>
            </a:r>
          </a:p>
        </p:txBody>
      </p:sp>
      <p:pic>
        <p:nvPicPr>
          <p:cNvPr id="218" name="Shape 2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7524" y="385775"/>
            <a:ext cx="3399124" cy="2719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Shape 2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008" y="1659424"/>
            <a:ext cx="4094942" cy="2719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D0E0E3"/>
        </a:solidFill>
      </p:bgPr>
    </p:bg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7200"/>
              <a:t>Loving</a:t>
            </a:r>
          </a:p>
        </p:txBody>
      </p:sp>
      <p:pic>
        <p:nvPicPr>
          <p:cNvPr id="225" name="Shape 2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1849" y="142349"/>
            <a:ext cx="4124050" cy="274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Shape 2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695" y="2057850"/>
            <a:ext cx="4318726" cy="28604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D0E0E3"/>
        </a:solidFill>
      </p:bgPr>
    </p:bg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7200"/>
              <a:t>Kind</a:t>
            </a:r>
          </a:p>
        </p:txBody>
      </p:sp>
      <p:pic>
        <p:nvPicPr>
          <p:cNvPr id="232" name="Shape 2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48025" y="160575"/>
            <a:ext cx="3465952" cy="230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Shape 2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8875" y="1790300"/>
            <a:ext cx="4925949" cy="3270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D0E0E3"/>
        </a:solidFill>
      </p:bgPr>
    </p:bg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/>
          <p:nvPr>
            <p:ph type="title"/>
          </p:nvPr>
        </p:nvSpPr>
        <p:spPr>
          <a:xfrm>
            <a:off x="205050" y="219850"/>
            <a:ext cx="43578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7200"/>
              <a:t>Dedicated</a:t>
            </a:r>
          </a:p>
        </p:txBody>
      </p:sp>
      <p:pic>
        <p:nvPicPr>
          <p:cNvPr id="239" name="Shape 2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049" y="1653049"/>
            <a:ext cx="4357797" cy="2905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Shape 2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05375" y="219850"/>
            <a:ext cx="3422424" cy="306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D0E0E3"/>
        </a:solidFill>
      </p:bgPr>
    </p:bg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7200"/>
              <a:t>Active</a:t>
            </a:r>
          </a:p>
        </p:txBody>
      </p:sp>
      <p:pic>
        <p:nvPicPr>
          <p:cNvPr id="246" name="Shape 2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1449" y="118624"/>
            <a:ext cx="3800402" cy="252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Shape 2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951" y="1696475"/>
            <a:ext cx="5138499" cy="34283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EAD1DC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/>
          <p:nvPr>
            <p:ph type="title"/>
          </p:nvPr>
        </p:nvSpPr>
        <p:spPr>
          <a:xfrm>
            <a:off x="311700" y="445025"/>
            <a:ext cx="3172500" cy="1309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7200"/>
              <a:t>School</a:t>
            </a:r>
          </a:p>
        </p:txBody>
      </p:sp>
      <p:pic>
        <p:nvPicPr>
          <p:cNvPr id="67" name="Shape 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3900" y="106799"/>
            <a:ext cx="4730102" cy="2840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Shape 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4074" y="2051974"/>
            <a:ext cx="3994647" cy="26531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D0E0E3"/>
        </a:solidFill>
      </p:bgPr>
    </p:bg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7200"/>
              <a:t>Smart</a:t>
            </a:r>
          </a:p>
        </p:txBody>
      </p:sp>
      <p:pic>
        <p:nvPicPr>
          <p:cNvPr id="253" name="Shape 2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4200" y="0"/>
            <a:ext cx="3349800" cy="251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Shape 2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1823" y="1812575"/>
            <a:ext cx="2484324" cy="3330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D0E0E3"/>
        </a:solid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7200"/>
              <a:t>Healthy</a:t>
            </a:r>
          </a:p>
        </p:txBody>
      </p:sp>
      <p:pic>
        <p:nvPicPr>
          <p:cNvPr id="260" name="Shape 2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21125" y="1185149"/>
            <a:ext cx="2483225" cy="3437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Shape 2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794475"/>
            <a:ext cx="3290725" cy="246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Shape 2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90720" y="1887869"/>
            <a:ext cx="3330400" cy="19045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D0E0E3"/>
        </a:solid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7200"/>
              <a:t>Loyal</a:t>
            </a:r>
          </a:p>
        </p:txBody>
      </p:sp>
      <p:pic>
        <p:nvPicPr>
          <p:cNvPr id="268" name="Shape 2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1075" y="189749"/>
            <a:ext cx="4394174" cy="292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Shape 2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6044" y="1920049"/>
            <a:ext cx="3510825" cy="2808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D0E0E3"/>
        </a:solid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/>
          <p:nvPr>
            <p:ph type="title"/>
          </p:nvPr>
        </p:nvSpPr>
        <p:spPr>
          <a:xfrm>
            <a:off x="311700" y="243550"/>
            <a:ext cx="4725300" cy="1297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7200"/>
              <a:t>Respected</a:t>
            </a:r>
          </a:p>
        </p:txBody>
      </p:sp>
      <p:pic>
        <p:nvPicPr>
          <p:cNvPr id="275" name="Shape 2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11049" y="344400"/>
            <a:ext cx="3632954" cy="2262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Shape 2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11049" y="2687949"/>
            <a:ext cx="3683324" cy="2455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Shape 27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687" y="1651525"/>
            <a:ext cx="5000625" cy="333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F4CCCC"/>
        </a:solidFill>
      </p:bgPr>
    </p:bg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/>
          <p:nvPr>
            <p:ph type="title"/>
          </p:nvPr>
        </p:nvSpPr>
        <p:spPr>
          <a:xfrm>
            <a:off x="311700" y="228540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4000"/>
              <a:t>Job Qualities </a:t>
            </a:r>
          </a:p>
        </p:txBody>
      </p:sp>
    </p:spTree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F4CCCC"/>
        </a:solidFill>
      </p:bgPr>
    </p:bg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 txBox="1"/>
          <p:nvPr>
            <p:ph type="title"/>
          </p:nvPr>
        </p:nvSpPr>
        <p:spPr>
          <a:xfrm>
            <a:off x="133925" y="196150"/>
            <a:ext cx="7474800" cy="1368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7200"/>
              <a:t>Flexible Schedule</a:t>
            </a:r>
          </a:p>
        </p:txBody>
      </p:sp>
      <p:pic>
        <p:nvPicPr>
          <p:cNvPr id="288" name="Shape 2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8925" y="1504300"/>
            <a:ext cx="2857500" cy="241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Shape 2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71024" y="1504300"/>
            <a:ext cx="4298925" cy="3227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F4CCCC"/>
        </a:solidFill>
      </p:bgPr>
    </p:bg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 txBox="1"/>
          <p:nvPr>
            <p:ph type="title"/>
          </p:nvPr>
        </p:nvSpPr>
        <p:spPr>
          <a:xfrm>
            <a:off x="311700" y="0"/>
            <a:ext cx="3635100" cy="1102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7200"/>
              <a:t>Routine</a:t>
            </a:r>
          </a:p>
        </p:txBody>
      </p:sp>
      <p:pic>
        <p:nvPicPr>
          <p:cNvPr id="295" name="Shape 2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60125" y="83075"/>
            <a:ext cx="3884349" cy="290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Shape 2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550" y="1185275"/>
            <a:ext cx="2973900" cy="3849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F4CCCC"/>
        </a:solidFill>
      </p:bgPr>
    </p:bg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7200"/>
              <a:t>High Pay</a:t>
            </a:r>
          </a:p>
        </p:txBody>
      </p:sp>
      <p:pic>
        <p:nvPicPr>
          <p:cNvPr id="302" name="Shape 3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0425" y="225325"/>
            <a:ext cx="3644700" cy="2050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Shape 3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793349"/>
            <a:ext cx="4584023" cy="3065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F4CCCC"/>
        </a:solidFill>
      </p:bgPr>
    </p:bg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 txBox="1"/>
          <p:nvPr>
            <p:ph type="title"/>
          </p:nvPr>
        </p:nvSpPr>
        <p:spPr>
          <a:xfrm>
            <a:off x="86525" y="16060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6800"/>
              <a:t>Meaningful / impact on the community</a:t>
            </a:r>
          </a:p>
        </p:txBody>
      </p:sp>
      <p:pic>
        <p:nvPicPr>
          <p:cNvPr id="309" name="Shape 3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58424" y="2382275"/>
            <a:ext cx="3257700" cy="244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Shape 3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4550" y="2382274"/>
            <a:ext cx="3589150" cy="2443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F4CCCC"/>
        </a:solidFill>
      </p:bgPr>
    </p:bg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7200"/>
              <a:t>Close to home</a:t>
            </a:r>
          </a:p>
        </p:txBody>
      </p:sp>
      <p:pic>
        <p:nvPicPr>
          <p:cNvPr id="316" name="Shape 3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74800" y="1640750"/>
            <a:ext cx="28575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Shape 3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0104" y="1921550"/>
            <a:ext cx="3866550" cy="2576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EAD1DC"/>
        </a:solid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7200"/>
              <a:t>Religious Institution</a:t>
            </a:r>
          </a:p>
        </p:txBody>
      </p:sp>
      <p:pic>
        <p:nvPicPr>
          <p:cNvPr id="74" name="Shape 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000" y="1630499"/>
            <a:ext cx="2764449" cy="308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Shape 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58049" y="1630500"/>
            <a:ext cx="2867449" cy="3086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Shape 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10250" y="1630500"/>
            <a:ext cx="2867451" cy="3086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F4CCCC"/>
        </a:solidFill>
      </p:bgPr>
    </p:bg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 txBox="1"/>
          <p:nvPr>
            <p:ph type="title"/>
          </p:nvPr>
        </p:nvSpPr>
        <p:spPr>
          <a:xfrm>
            <a:off x="50975" y="184300"/>
            <a:ext cx="88323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7200"/>
              <a:t>In my area of interest</a:t>
            </a:r>
          </a:p>
        </p:txBody>
      </p:sp>
      <p:pic>
        <p:nvPicPr>
          <p:cNvPr id="323" name="Shape 3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40137" y="2571575"/>
            <a:ext cx="2143125" cy="213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Shape 3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7450" y="2509550"/>
            <a:ext cx="5855000" cy="219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F4CCCC"/>
        </a:solidFill>
      </p:bgPr>
    </p:bg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 txBox="1"/>
          <p:nvPr>
            <p:ph type="title"/>
          </p:nvPr>
        </p:nvSpPr>
        <p:spPr>
          <a:xfrm>
            <a:off x="311700" y="3028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7200"/>
              <a:t>Learn new things</a:t>
            </a:r>
          </a:p>
        </p:txBody>
      </p:sp>
      <p:pic>
        <p:nvPicPr>
          <p:cNvPr id="330" name="Shape 3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747400"/>
            <a:ext cx="28575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Shape 3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65398" y="1747399"/>
            <a:ext cx="4286243" cy="28574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EAD1DC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/>
          <p:nvPr>
            <p:ph type="title"/>
          </p:nvPr>
        </p:nvSpPr>
        <p:spPr>
          <a:xfrm>
            <a:off x="59250" y="65775"/>
            <a:ext cx="4701300" cy="1178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7200"/>
              <a:t>Workplace</a:t>
            </a:r>
          </a:p>
        </p:txBody>
      </p:sp>
      <p:pic>
        <p:nvPicPr>
          <p:cNvPr id="82" name="Shape 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5000" y="65775"/>
            <a:ext cx="4648999" cy="315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Shape 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250" y="1830800"/>
            <a:ext cx="4347000" cy="3253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EAD1DC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/>
          <p:nvPr>
            <p:ph type="title"/>
          </p:nvPr>
        </p:nvSpPr>
        <p:spPr>
          <a:xfrm>
            <a:off x="311700" y="184300"/>
            <a:ext cx="8520600" cy="1913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6200"/>
              <a:t>Out of School Activities/ Programs</a:t>
            </a:r>
          </a:p>
        </p:txBody>
      </p:sp>
      <p:pic>
        <p:nvPicPr>
          <p:cNvPr id="89" name="Shape 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0150" y="1277924"/>
            <a:ext cx="3699752" cy="246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Shape 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9799" y="2157074"/>
            <a:ext cx="4399274" cy="2932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D9EAD3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/>
          <p:nvPr>
            <p:ph type="title"/>
          </p:nvPr>
        </p:nvSpPr>
        <p:spPr>
          <a:xfrm>
            <a:off x="311700" y="21516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4000"/>
              <a:t>Activities</a:t>
            </a:r>
          </a:p>
        </p:txBody>
      </p:sp>
      <p:sp>
        <p:nvSpPr>
          <p:cNvPr id="96" name="Shape 9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D9EAD3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/>
          <p:nvPr>
            <p:ph type="title"/>
          </p:nvPr>
        </p:nvSpPr>
        <p:spPr>
          <a:xfrm>
            <a:off x="311700" y="445025"/>
            <a:ext cx="8624400" cy="1167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7200"/>
              <a:t>Reading/Writing</a:t>
            </a:r>
          </a:p>
        </p:txBody>
      </p:sp>
      <p:pic>
        <p:nvPicPr>
          <p:cNvPr id="102" name="Shape 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750" y="1860800"/>
            <a:ext cx="4544948" cy="297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Shape 1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7950" y="1973425"/>
            <a:ext cx="4287720" cy="28584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D9EAD3"/>
        </a:soli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/>
          <p:nvPr>
            <p:ph type="title"/>
          </p:nvPr>
        </p:nvSpPr>
        <p:spPr>
          <a:xfrm>
            <a:off x="311700" y="3028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7200"/>
              <a:t>Playing games</a:t>
            </a:r>
          </a:p>
        </p:txBody>
      </p:sp>
      <p:pic>
        <p:nvPicPr>
          <p:cNvPr id="109" name="Shape 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6850" y="1730450"/>
            <a:ext cx="4163124" cy="291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224" y="1730450"/>
            <a:ext cx="4215523" cy="2915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