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" type="body"/>
          </p:nvPr>
        </p:nvSpPr>
        <p:spPr>
          <a:xfrm>
            <a:off x="242425" y="293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 see your friend crying after work.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 </a:t>
            </a:r>
            <a:r>
              <a:rPr lang="en" sz="4000">
                <a:solidFill>
                  <a:srgbClr val="000000"/>
                </a:solidFill>
              </a:rPr>
              <a:t>Comfort your friend.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228575" y="3627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 are making dinner plans with a friend.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Make plans about where and when to eat.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3766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 and a coworker disagree about how to do a job.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Work to find a compromise.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" type="body"/>
          </p:nvPr>
        </p:nvSpPr>
        <p:spPr>
          <a:xfrm>
            <a:off x="228575" y="1965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A coworker wants you to file something, even though it’s not your job.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Politely decline her request.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>
            <p:ph idx="1" type="body"/>
          </p:nvPr>
        </p:nvSpPr>
        <p:spPr>
          <a:xfrm>
            <a:off x="228550" y="390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Your boss gives you a job that you don’t know how to do.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Ask for help.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48745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Your noisy neighbor is keeping you awake at night.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Find a way to resolve the conflict.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idx="1" type="body"/>
          </p:nvPr>
        </p:nvSpPr>
        <p:spPr>
          <a:xfrm>
            <a:off x="173150" y="238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</a:t>
            </a:r>
            <a:r>
              <a:rPr lang="en" sz="4000">
                <a:solidFill>
                  <a:srgbClr val="000000"/>
                </a:solidFill>
              </a:rPr>
              <a:t> You are a news reporter interviewing the president of the United States.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</a:t>
            </a:r>
            <a:r>
              <a:rPr lang="en" sz="4000">
                <a:solidFill>
                  <a:srgbClr val="000000"/>
                </a:solidFill>
              </a:rPr>
              <a:t> Ask him interesting questions.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228575" y="315150"/>
            <a:ext cx="8520600" cy="451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 are a famous movie star answering questions from a fan.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Answer your partner’s questions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idx="1" type="body"/>
          </p:nvPr>
        </p:nvSpPr>
        <p:spPr>
          <a:xfrm>
            <a:off x="256275" y="390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Your friend accidentally says something mean about what you are wearing.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Express your feelings.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311700" y="5290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 are ordering pizza over the phone.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Order your favorite kind for delivery.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2519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 and your friend want to do different things today.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Find an option that works for both of you.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256275" y="238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 need to ask your boss for a day off of work.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Express your needs in a professional manner.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" type="body"/>
          </p:nvPr>
        </p:nvSpPr>
        <p:spPr>
          <a:xfrm>
            <a:off x="145450" y="293500"/>
            <a:ext cx="8520600" cy="361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A friend invites you to lunch, but you don’t want to go.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Politely decline the invitation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idx="1" type="body"/>
          </p:nvPr>
        </p:nvSpPr>
        <p:spPr>
          <a:xfrm>
            <a:off x="200850" y="265800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You’re in a country where no one speaks English.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Find a way to ask someone how to get to the train station.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x="187000" y="390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You are in an elevator with a coworker.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Start a conversation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27962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Scene: </a:t>
            </a:r>
            <a:r>
              <a:rPr lang="en" sz="4000">
                <a:solidFill>
                  <a:srgbClr val="000000"/>
                </a:solidFill>
              </a:rPr>
              <a:t>There is a new person at work. Show them how to do something that you can do well.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4000">
              <a:solidFill>
                <a:srgbClr val="000000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b="1" lang="en" sz="4000">
                <a:solidFill>
                  <a:srgbClr val="000000"/>
                </a:solidFill>
              </a:rPr>
              <a:t>Goal: </a:t>
            </a:r>
            <a:r>
              <a:rPr lang="en" sz="4000">
                <a:solidFill>
                  <a:srgbClr val="000000"/>
                </a:solidFill>
              </a:rPr>
              <a:t>Help someone new.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